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2012980aa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dc38e68ae478d"/>
  </p:sldMasterIdLst>
  <p:sldIdLst>
    <p:sldId xmlns:r="http://schemas.openxmlformats.org/officeDocument/2006/relationships" id="256" r:id="R5645b37f54b24896"/>
    <p:sldId xmlns:r="http://schemas.openxmlformats.org/officeDocument/2006/relationships" id="257" r:id="R4b0673fb2e9c42a9"/>
    <p:sldId xmlns:r="http://schemas.openxmlformats.org/officeDocument/2006/relationships" id="258" r:id="R8fbab1bb9cf94f75"/>
    <p:sldId xmlns:r="http://schemas.openxmlformats.org/officeDocument/2006/relationships" id="259" r:id="Reb7f9c160e2346b4"/>
    <p:sldId xmlns:r="http://schemas.openxmlformats.org/officeDocument/2006/relationships" id="260" r:id="R9ed5e68c69924691"/>
    <p:sldId xmlns:r="http://schemas.openxmlformats.org/officeDocument/2006/relationships" id="261" r:id="R8487b8c3222c43bc"/>
    <p:sldId xmlns:r="http://schemas.openxmlformats.org/officeDocument/2006/relationships" id="262" r:id="R5de9dc87ffd1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dc38e68ae478d" /><Relationship Type="http://schemas.openxmlformats.org/officeDocument/2006/relationships/slide" Target="/ppt/slides/slide1.xml" Id="R5645b37f54b24896" /><Relationship Type="http://schemas.openxmlformats.org/officeDocument/2006/relationships/slide" Target="/ppt/slides/slide2.xml" Id="R4b0673fb2e9c42a9" /><Relationship Type="http://schemas.openxmlformats.org/officeDocument/2006/relationships/slide" Target="/ppt/slides/slide3.xml" Id="R8fbab1bb9cf94f75" /><Relationship Type="http://schemas.openxmlformats.org/officeDocument/2006/relationships/slide" Target="/ppt/slides/slide4.xml" Id="Reb7f9c160e2346b4" /><Relationship Type="http://schemas.openxmlformats.org/officeDocument/2006/relationships/slide" Target="/ppt/slides/slide5.xml" Id="R9ed5e68c69924691" /><Relationship Type="http://schemas.openxmlformats.org/officeDocument/2006/relationships/slide" Target="/ppt/slides/slide6.xml" Id="R8487b8c3222c43bc" /><Relationship Type="http://schemas.openxmlformats.org/officeDocument/2006/relationships/slide" Target="/ppt/slides/slide7.xml" Id="R5de9dc87ffd1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f5d216375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f9d379d04ef2" /><Relationship Type="http://schemas.openxmlformats.org/officeDocument/2006/relationships/theme" Target="/ppt/slideMasters/theme/theme1.xml" Id="R370652e20c9e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cf9d379d0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01638561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1fa149e6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bc4f006f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b552ae1bc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a2d74d41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3fc016e9c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65fb0c3fc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LEOMEDICUS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16 905 788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veg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