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3464b15944f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1064ec30d64b2e"/>
  </p:sldMasterIdLst>
  <p:sldIdLst>
    <p:sldId xmlns:r="http://schemas.openxmlformats.org/officeDocument/2006/relationships" id="256" r:id="R43db03160c8e483b"/>
    <p:sldId xmlns:r="http://schemas.openxmlformats.org/officeDocument/2006/relationships" id="257" r:id="R52a601a5736d4259"/>
    <p:sldId xmlns:r="http://schemas.openxmlformats.org/officeDocument/2006/relationships" id="258" r:id="R8be5818b14a04783"/>
    <p:sldId xmlns:r="http://schemas.openxmlformats.org/officeDocument/2006/relationships" id="259" r:id="R80d3134d50b045ac"/>
    <p:sldId xmlns:r="http://schemas.openxmlformats.org/officeDocument/2006/relationships" id="260" r:id="Rbf807230aab04ed5"/>
    <p:sldId xmlns:r="http://schemas.openxmlformats.org/officeDocument/2006/relationships" id="261" r:id="Rb7f39ca90e4945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064ec30d64b2e" /><Relationship Type="http://schemas.openxmlformats.org/officeDocument/2006/relationships/slide" Target="/ppt/slides/slide1.xml" Id="R43db03160c8e483b" /><Relationship Type="http://schemas.openxmlformats.org/officeDocument/2006/relationships/slide" Target="/ppt/slides/slide2.xml" Id="R52a601a5736d4259" /><Relationship Type="http://schemas.openxmlformats.org/officeDocument/2006/relationships/slide" Target="/ppt/slides/slide3.xml" Id="R8be5818b14a04783" /><Relationship Type="http://schemas.openxmlformats.org/officeDocument/2006/relationships/slide" Target="/ppt/slides/slide4.xml" Id="R80d3134d50b045ac" /><Relationship Type="http://schemas.openxmlformats.org/officeDocument/2006/relationships/slide" Target="/ppt/slides/slide5.xml" Id="Rbf807230aab04ed5" /><Relationship Type="http://schemas.openxmlformats.org/officeDocument/2006/relationships/slide" Target="/ppt/slides/slide6.xml" Id="Rb7f39ca90e4945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4f589ea88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fbac1eec4467a" /><Relationship Type="http://schemas.openxmlformats.org/officeDocument/2006/relationships/theme" Target="/ppt/slideMasters/theme/theme1.xml" Id="R8d4a7e893a0e43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fbac1eec446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6679d874a41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fe4b275e242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97f5858be4a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61fc0bfbc44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adb81df1a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ebc74b19441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AUSKJERET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Statsautorisert revisor, Asbjørn Klokk, Wellebygget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998 340 608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