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4169c3a8d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ecf7bb37a4817"/>
  </p:sldMasterIdLst>
  <p:sldIdLst>
    <p:sldId xmlns:r="http://schemas.openxmlformats.org/officeDocument/2006/relationships" id="256" r:id="R83c4b3b0d76e4d4b"/>
    <p:sldId xmlns:r="http://schemas.openxmlformats.org/officeDocument/2006/relationships" id="257" r:id="Ra6fddada8fec46ca"/>
    <p:sldId xmlns:r="http://schemas.openxmlformats.org/officeDocument/2006/relationships" id="258" r:id="Rd15750f0230e4879"/>
    <p:sldId xmlns:r="http://schemas.openxmlformats.org/officeDocument/2006/relationships" id="259" r:id="Re7fe5268f09847fe"/>
    <p:sldId xmlns:r="http://schemas.openxmlformats.org/officeDocument/2006/relationships" id="260" r:id="R0692019ceb664b1d"/>
    <p:sldId xmlns:r="http://schemas.openxmlformats.org/officeDocument/2006/relationships" id="261" r:id="Re62397ac6ddb46d1"/>
    <p:sldId xmlns:r="http://schemas.openxmlformats.org/officeDocument/2006/relationships" id="262" r:id="R51f96f3e6fb7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ecf7bb37a4817" /><Relationship Type="http://schemas.openxmlformats.org/officeDocument/2006/relationships/slide" Target="/ppt/slides/slide1.xml" Id="R83c4b3b0d76e4d4b" /><Relationship Type="http://schemas.openxmlformats.org/officeDocument/2006/relationships/slide" Target="/ppt/slides/slide2.xml" Id="Ra6fddada8fec46ca" /><Relationship Type="http://schemas.openxmlformats.org/officeDocument/2006/relationships/slide" Target="/ppt/slides/slide3.xml" Id="Rd15750f0230e4879" /><Relationship Type="http://schemas.openxmlformats.org/officeDocument/2006/relationships/slide" Target="/ppt/slides/slide4.xml" Id="Re7fe5268f09847fe" /><Relationship Type="http://schemas.openxmlformats.org/officeDocument/2006/relationships/slide" Target="/ppt/slides/slide5.xml" Id="R0692019ceb664b1d" /><Relationship Type="http://schemas.openxmlformats.org/officeDocument/2006/relationships/slide" Target="/ppt/slides/slide6.xml" Id="Re62397ac6ddb46d1" /><Relationship Type="http://schemas.openxmlformats.org/officeDocument/2006/relationships/slide" Target="/ppt/slides/slide7.xml" Id="R51f96f3e6fb7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7239f1d3e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8e8a0711c4ec6" /><Relationship Type="http://schemas.openxmlformats.org/officeDocument/2006/relationships/theme" Target="/ppt/slideMasters/theme/theme1.xml" Id="Rc52e23377605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8e8a0711c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888d98144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49f7637d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4a8eea74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7874dd181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8b03ce1c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d7ab988f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2abe357e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2 388 086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FEIBING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Fei Bing Li, Fridtjof Nansens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