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537ac9b4c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fd8e788a043fe"/>
  </p:sldMasterIdLst>
  <p:sldIdLst>
    <p:sldId xmlns:r="http://schemas.openxmlformats.org/officeDocument/2006/relationships" id="256" r:id="R2011946fedc64443"/>
    <p:sldId xmlns:r="http://schemas.openxmlformats.org/officeDocument/2006/relationships" id="257" r:id="R82ec0cbda9a647b0"/>
    <p:sldId xmlns:r="http://schemas.openxmlformats.org/officeDocument/2006/relationships" id="258" r:id="Rd16ffe4fb59e465d"/>
    <p:sldId xmlns:r="http://schemas.openxmlformats.org/officeDocument/2006/relationships" id="259" r:id="R22c1b3b3136e48e9"/>
    <p:sldId xmlns:r="http://schemas.openxmlformats.org/officeDocument/2006/relationships" id="260" r:id="R9c9bcc66e6f54441"/>
    <p:sldId xmlns:r="http://schemas.openxmlformats.org/officeDocument/2006/relationships" id="261" r:id="R01f02d64fd584c20"/>
    <p:sldId xmlns:r="http://schemas.openxmlformats.org/officeDocument/2006/relationships" id="262" r:id="Rcda66c341d81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fd8e788a043fe" /><Relationship Type="http://schemas.openxmlformats.org/officeDocument/2006/relationships/slide" Target="/ppt/slides/slide1.xml" Id="R2011946fedc64443" /><Relationship Type="http://schemas.openxmlformats.org/officeDocument/2006/relationships/slide" Target="/ppt/slides/slide2.xml" Id="R82ec0cbda9a647b0" /><Relationship Type="http://schemas.openxmlformats.org/officeDocument/2006/relationships/slide" Target="/ppt/slides/slide3.xml" Id="Rd16ffe4fb59e465d" /><Relationship Type="http://schemas.openxmlformats.org/officeDocument/2006/relationships/slide" Target="/ppt/slides/slide4.xml" Id="R22c1b3b3136e48e9" /><Relationship Type="http://schemas.openxmlformats.org/officeDocument/2006/relationships/slide" Target="/ppt/slides/slide5.xml" Id="R9c9bcc66e6f54441" /><Relationship Type="http://schemas.openxmlformats.org/officeDocument/2006/relationships/slide" Target="/ppt/slides/slide6.xml" Id="R01f02d64fd584c20" /><Relationship Type="http://schemas.openxmlformats.org/officeDocument/2006/relationships/slide" Target="/ppt/slides/slide7.xml" Id="Rcda66c341d81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17757c27d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5c917739244d8" /><Relationship Type="http://schemas.openxmlformats.org/officeDocument/2006/relationships/theme" Target="/ppt/slideMasters/theme/theme1.xml" Id="R40f16166b3af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5c9177392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21827979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85accd80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d75cb80f3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744ab5d7b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0efc5e431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1dbf312d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edabfd3c4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INDUSTRIER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524 396 000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