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3a6e3677a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afd93298242f3"/>
  </p:sldMasterIdLst>
  <p:sldIdLst>
    <p:sldId xmlns:r="http://schemas.openxmlformats.org/officeDocument/2006/relationships" id="256" r:id="R60715fff05d14f91"/>
    <p:sldId xmlns:r="http://schemas.openxmlformats.org/officeDocument/2006/relationships" id="257" r:id="R527d04a6cdef484e"/>
    <p:sldId xmlns:r="http://schemas.openxmlformats.org/officeDocument/2006/relationships" id="258" r:id="R5a69d3c0b4dd4082"/>
    <p:sldId xmlns:r="http://schemas.openxmlformats.org/officeDocument/2006/relationships" id="259" r:id="Rc1f7ed7ed2634ad3"/>
    <p:sldId xmlns:r="http://schemas.openxmlformats.org/officeDocument/2006/relationships" id="260" r:id="R744a1809f3324c65"/>
    <p:sldId xmlns:r="http://schemas.openxmlformats.org/officeDocument/2006/relationships" id="261" r:id="R2b944800ecf6421b"/>
    <p:sldId xmlns:r="http://schemas.openxmlformats.org/officeDocument/2006/relationships" id="262" r:id="R5c0710bc35c1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afd93298242f3" /><Relationship Type="http://schemas.openxmlformats.org/officeDocument/2006/relationships/slide" Target="/ppt/slides/slide1.xml" Id="R60715fff05d14f91" /><Relationship Type="http://schemas.openxmlformats.org/officeDocument/2006/relationships/slide" Target="/ppt/slides/slide2.xml" Id="R527d04a6cdef484e" /><Relationship Type="http://schemas.openxmlformats.org/officeDocument/2006/relationships/slide" Target="/ppt/slides/slide3.xml" Id="R5a69d3c0b4dd4082" /><Relationship Type="http://schemas.openxmlformats.org/officeDocument/2006/relationships/slide" Target="/ppt/slides/slide4.xml" Id="Rc1f7ed7ed2634ad3" /><Relationship Type="http://schemas.openxmlformats.org/officeDocument/2006/relationships/slide" Target="/ppt/slides/slide5.xml" Id="R744a1809f3324c65" /><Relationship Type="http://schemas.openxmlformats.org/officeDocument/2006/relationships/slide" Target="/ppt/slides/slide6.xml" Id="R2b944800ecf6421b" /><Relationship Type="http://schemas.openxmlformats.org/officeDocument/2006/relationships/slide" Target="/ppt/slides/slide7.xml" Id="R5c0710bc35c1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08405a122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a1a7e89e4b5d" /><Relationship Type="http://schemas.openxmlformats.org/officeDocument/2006/relationships/theme" Target="/ppt/slideMasters/theme/theme1.xml" Id="Re46b58334d8c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5a1a7e89e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65ed97b7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337f444d45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6be14a8d1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987b3fee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bf022d05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478fd0f0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387ffc14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72 541 178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SVEIN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Vinje, Lokes 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55 21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