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237ffdacb6a466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eafcaeb255c4cec"/>
  </p:sldMasterIdLst>
  <p:sldIdLst>
    <p:sldId xmlns:r="http://schemas.openxmlformats.org/officeDocument/2006/relationships" id="256" r:id="Rbd63dc082bd14bcf"/>
    <p:sldId xmlns:r="http://schemas.openxmlformats.org/officeDocument/2006/relationships" id="257" r:id="Rea1d235e20854fd4"/>
    <p:sldId xmlns:r="http://schemas.openxmlformats.org/officeDocument/2006/relationships" id="258" r:id="R58bfe755363f4695"/>
    <p:sldId xmlns:r="http://schemas.openxmlformats.org/officeDocument/2006/relationships" id="259" r:id="R6afe39266658460d"/>
    <p:sldId xmlns:r="http://schemas.openxmlformats.org/officeDocument/2006/relationships" id="260" r:id="R5e815ed79b3445b6"/>
    <p:sldId xmlns:r="http://schemas.openxmlformats.org/officeDocument/2006/relationships" id="261" r:id="Rc65376955b4b41d9"/>
    <p:sldId xmlns:r="http://schemas.openxmlformats.org/officeDocument/2006/relationships" id="262" r:id="R609f6f0a601d454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afcaeb255c4cec" /><Relationship Type="http://schemas.openxmlformats.org/officeDocument/2006/relationships/slide" Target="/ppt/slides/slide1.xml" Id="Rbd63dc082bd14bcf" /><Relationship Type="http://schemas.openxmlformats.org/officeDocument/2006/relationships/slide" Target="/ppt/slides/slide2.xml" Id="Rea1d235e20854fd4" /><Relationship Type="http://schemas.openxmlformats.org/officeDocument/2006/relationships/slide" Target="/ppt/slides/slide3.xml" Id="R58bfe755363f4695" /><Relationship Type="http://schemas.openxmlformats.org/officeDocument/2006/relationships/slide" Target="/ppt/slides/slide4.xml" Id="R6afe39266658460d" /><Relationship Type="http://schemas.openxmlformats.org/officeDocument/2006/relationships/slide" Target="/ppt/slides/slide5.xml" Id="R5e815ed79b3445b6" /><Relationship Type="http://schemas.openxmlformats.org/officeDocument/2006/relationships/slide" Target="/ppt/slides/slide6.xml" Id="Rc65376955b4b41d9" /><Relationship Type="http://schemas.openxmlformats.org/officeDocument/2006/relationships/slide" Target="/ppt/slides/slide7.xml" Id="R609f6f0a601d454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8bedad6b3742d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77cca783d04b70" /><Relationship Type="http://schemas.openxmlformats.org/officeDocument/2006/relationships/theme" Target="/ppt/slideMasters/theme/theme1.xml" Id="R3e5760c840a8400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e77cca783d04b7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35e616b0a748f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266f69f9b7411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d19ff7cf854f5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d9aaf07fe246a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099bf6341e4db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c9151dce00499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21f1ad7193487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SAFARIGRUPPEN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SAFARIGRUPPEN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SAFARIGRUPPEN AS ble etablert [år] og holder til i Loddefjord.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SAFARIGRUPPEN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SAFARIGRUPPEN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SAFARIGRUPPEN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2 326 215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−8 196 625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6 530 183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164 223 627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388 994 653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SAFARIGRUPPEN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DHF INVEST AS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SF-INVEST AS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AF-INVEST AS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SAFARIGRUPPEN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Kjøkkelvikveien 75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5178 Loddefjord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arild@safari.no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998 406 404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SAFARIGRUPPEN AS</a:t>
            </a:r>
          </a:p>
        </p:txBody>
      </p:sp>
    </p:spTree>
  </p:cSld>
  <p:clrMapOvr>
    <a:masterClrMapping xmlns:a="http://schemas.openxmlformats.org/drawingml/2006/main"/>
  </p:clrMapOvr>
</p:sld>
</file>