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0a1ebbcef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b09b43dc242f4"/>
  </p:sldMasterIdLst>
  <p:sldIdLst>
    <p:sldId xmlns:r="http://schemas.openxmlformats.org/officeDocument/2006/relationships" id="256" r:id="R81155105b5ac4ade"/>
    <p:sldId xmlns:r="http://schemas.openxmlformats.org/officeDocument/2006/relationships" id="257" r:id="R48a7d8ff1fdd4962"/>
    <p:sldId xmlns:r="http://schemas.openxmlformats.org/officeDocument/2006/relationships" id="258" r:id="R145a6bc381a24ada"/>
    <p:sldId xmlns:r="http://schemas.openxmlformats.org/officeDocument/2006/relationships" id="259" r:id="R07ee858dee0b4332"/>
    <p:sldId xmlns:r="http://schemas.openxmlformats.org/officeDocument/2006/relationships" id="260" r:id="R2f2791256d804746"/>
    <p:sldId xmlns:r="http://schemas.openxmlformats.org/officeDocument/2006/relationships" id="261" r:id="R34868ee568124a13"/>
    <p:sldId xmlns:r="http://schemas.openxmlformats.org/officeDocument/2006/relationships" id="262" r:id="R47d999ff53ce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b09b43dc242f4" /><Relationship Type="http://schemas.openxmlformats.org/officeDocument/2006/relationships/slide" Target="/ppt/slides/slide1.xml" Id="R81155105b5ac4ade" /><Relationship Type="http://schemas.openxmlformats.org/officeDocument/2006/relationships/slide" Target="/ppt/slides/slide2.xml" Id="R48a7d8ff1fdd4962" /><Relationship Type="http://schemas.openxmlformats.org/officeDocument/2006/relationships/slide" Target="/ppt/slides/slide3.xml" Id="R145a6bc381a24ada" /><Relationship Type="http://schemas.openxmlformats.org/officeDocument/2006/relationships/slide" Target="/ppt/slides/slide4.xml" Id="R07ee858dee0b4332" /><Relationship Type="http://schemas.openxmlformats.org/officeDocument/2006/relationships/slide" Target="/ppt/slides/slide5.xml" Id="R2f2791256d804746" /><Relationship Type="http://schemas.openxmlformats.org/officeDocument/2006/relationships/slide" Target="/ppt/slides/slide6.xml" Id="R34868ee568124a13" /><Relationship Type="http://schemas.openxmlformats.org/officeDocument/2006/relationships/slide" Target="/ppt/slides/slide7.xml" Id="R47d999ff53ce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b69fd7031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d0e47b1f24f6f" /><Relationship Type="http://schemas.openxmlformats.org/officeDocument/2006/relationships/theme" Target="/ppt/slideMasters/theme/theme1.xml" Id="Ra9ec560e409b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d0e47b1f2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201e42b0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563e91a8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13bd38da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f3bd96a6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7bd910cb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f4e068271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0bbd18e0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73 878 328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76 500 191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FAUGSTAD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DHF INVEST AS</a:t>
            </a:r>
          </a:p>
        </p:txBody>
      </p:sp>
    </p:spTree>
  </p:cSld>
  <p:clrMapOvr>
    <a:masterClrMapping xmlns:a="http://schemas.openxmlformats.org/drawingml/2006/main"/>
  </p:clrMapOvr>
</p:sld>
</file>