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fbe6fba09741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2286feed64482b"/>
  </p:sldMasterIdLst>
  <p:sldIdLst>
    <p:sldId xmlns:r="http://schemas.openxmlformats.org/officeDocument/2006/relationships" id="256" r:id="R2b6c5b3f73e443b9"/>
    <p:sldId xmlns:r="http://schemas.openxmlformats.org/officeDocument/2006/relationships" id="257" r:id="R823aae9c085d4e23"/>
    <p:sldId xmlns:r="http://schemas.openxmlformats.org/officeDocument/2006/relationships" id="258" r:id="R57bb6de32d014d92"/>
    <p:sldId xmlns:r="http://schemas.openxmlformats.org/officeDocument/2006/relationships" id="259" r:id="Rfd6bcf995e6a4857"/>
    <p:sldId xmlns:r="http://schemas.openxmlformats.org/officeDocument/2006/relationships" id="260" r:id="Re15b3b2edaf146e5"/>
    <p:sldId xmlns:r="http://schemas.openxmlformats.org/officeDocument/2006/relationships" id="261" r:id="Rbf2fa287e9bf4446"/>
    <p:sldId xmlns:r="http://schemas.openxmlformats.org/officeDocument/2006/relationships" id="262" r:id="Rda287990e96d46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286feed64482b" /><Relationship Type="http://schemas.openxmlformats.org/officeDocument/2006/relationships/slide" Target="/ppt/slides/slide1.xml" Id="R2b6c5b3f73e443b9" /><Relationship Type="http://schemas.openxmlformats.org/officeDocument/2006/relationships/slide" Target="/ppt/slides/slide2.xml" Id="R823aae9c085d4e23" /><Relationship Type="http://schemas.openxmlformats.org/officeDocument/2006/relationships/slide" Target="/ppt/slides/slide3.xml" Id="R57bb6de32d014d92" /><Relationship Type="http://schemas.openxmlformats.org/officeDocument/2006/relationships/slide" Target="/ppt/slides/slide4.xml" Id="Rfd6bcf995e6a4857" /><Relationship Type="http://schemas.openxmlformats.org/officeDocument/2006/relationships/slide" Target="/ppt/slides/slide5.xml" Id="Re15b3b2edaf146e5" /><Relationship Type="http://schemas.openxmlformats.org/officeDocument/2006/relationships/slide" Target="/ppt/slides/slide6.xml" Id="Rbf2fa287e9bf4446" /><Relationship Type="http://schemas.openxmlformats.org/officeDocument/2006/relationships/slide" Target="/ppt/slides/slide7.xml" Id="Rda287990e96d46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f40e3dca641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7f3b4bb494969" /><Relationship Type="http://schemas.openxmlformats.org/officeDocument/2006/relationships/theme" Target="/ppt/slideMasters/theme/theme1.xml" Id="R45a45bf0a2db46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37f3b4bb4949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764a867e646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cd88d532a4b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bcebc971641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fc866465448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e9b1e6d134b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bbe5f21104e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d59cee8324a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BALI HAI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 HAI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4 331 613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5 609 654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KETIL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keakse@online.no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