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723c82b1ed40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f8d3732a7e4f66"/>
  </p:sldMasterIdLst>
  <p:sldIdLst>
    <p:sldId xmlns:r="http://schemas.openxmlformats.org/officeDocument/2006/relationships" id="256" r:id="Rf3186312ebc6476b"/>
    <p:sldId xmlns:r="http://schemas.openxmlformats.org/officeDocument/2006/relationships" id="257" r:id="Rf218731771574393"/>
    <p:sldId xmlns:r="http://schemas.openxmlformats.org/officeDocument/2006/relationships" id="258" r:id="R69a190c866ad4359"/>
    <p:sldId xmlns:r="http://schemas.openxmlformats.org/officeDocument/2006/relationships" id="259" r:id="R01c53a49fefa4cee"/>
    <p:sldId xmlns:r="http://schemas.openxmlformats.org/officeDocument/2006/relationships" id="260" r:id="R6c5bc391d7d04878"/>
    <p:sldId xmlns:r="http://schemas.openxmlformats.org/officeDocument/2006/relationships" id="261" r:id="Rc83e7c455adf40fe"/>
    <p:sldId xmlns:r="http://schemas.openxmlformats.org/officeDocument/2006/relationships" id="262" r:id="R35c0e34216764b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8d3732a7e4f66" /><Relationship Type="http://schemas.openxmlformats.org/officeDocument/2006/relationships/slide" Target="/ppt/slides/slide1.xml" Id="Rf3186312ebc6476b" /><Relationship Type="http://schemas.openxmlformats.org/officeDocument/2006/relationships/slide" Target="/ppt/slides/slide2.xml" Id="Rf218731771574393" /><Relationship Type="http://schemas.openxmlformats.org/officeDocument/2006/relationships/slide" Target="/ppt/slides/slide3.xml" Id="R69a190c866ad4359" /><Relationship Type="http://schemas.openxmlformats.org/officeDocument/2006/relationships/slide" Target="/ppt/slides/slide4.xml" Id="R01c53a49fefa4cee" /><Relationship Type="http://schemas.openxmlformats.org/officeDocument/2006/relationships/slide" Target="/ppt/slides/slide5.xml" Id="R6c5bc391d7d04878" /><Relationship Type="http://schemas.openxmlformats.org/officeDocument/2006/relationships/slide" Target="/ppt/slides/slide6.xml" Id="Rc83e7c455adf40fe" /><Relationship Type="http://schemas.openxmlformats.org/officeDocument/2006/relationships/slide" Target="/ppt/slides/slide7.xml" Id="R35c0e34216764b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e62488a9f4f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f48c31c404b78" /><Relationship Type="http://schemas.openxmlformats.org/officeDocument/2006/relationships/theme" Target="/ppt/slideMasters/theme/theme1.xml" Id="Rd60a655aa4b64d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0f48c31c404b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f87a687a546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92cbeff7e42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94b5928fb41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7f9ad4a4343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8e4d284bb42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a7addff6245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31e3b587548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CBK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CBK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2 795 082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180 412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1 372 864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2 112 609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SÆTHER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RENATA BEATA PIATKOWSKI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Priorveien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93 08 05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post@cbkregnskap.no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www.cbkregnskap.no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998 412 536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REGNSKAP AS</a:t>
            </a:r>
          </a:p>
        </p:txBody>
      </p:sp>
    </p:spTree>
  </p:cSld>
  <p:clrMapOvr>
    <a:masterClrMapping xmlns:a="http://schemas.openxmlformats.org/drawingml/2006/main"/>
  </p:clrMapOvr>
</p:sld>
</file>