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be2846082048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406e2fab3b45bc"/>
  </p:sldMasterIdLst>
  <p:sldIdLst>
    <p:sldId xmlns:r="http://schemas.openxmlformats.org/officeDocument/2006/relationships" id="256" r:id="R50a2c10a6c6c468d"/>
    <p:sldId xmlns:r="http://schemas.openxmlformats.org/officeDocument/2006/relationships" id="257" r:id="R7c7337449bef4eaa"/>
    <p:sldId xmlns:r="http://schemas.openxmlformats.org/officeDocument/2006/relationships" id="258" r:id="R08739361cb0549fd"/>
    <p:sldId xmlns:r="http://schemas.openxmlformats.org/officeDocument/2006/relationships" id="259" r:id="R502d63514702493c"/>
    <p:sldId xmlns:r="http://schemas.openxmlformats.org/officeDocument/2006/relationships" id="260" r:id="R586ad42ae448456f"/>
    <p:sldId xmlns:r="http://schemas.openxmlformats.org/officeDocument/2006/relationships" id="261" r:id="Rd76bb7f315a94748"/>
    <p:sldId xmlns:r="http://schemas.openxmlformats.org/officeDocument/2006/relationships" id="262" r:id="Ra21d0825727b45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06e2fab3b45bc" /><Relationship Type="http://schemas.openxmlformats.org/officeDocument/2006/relationships/slide" Target="/ppt/slides/slide1.xml" Id="R50a2c10a6c6c468d" /><Relationship Type="http://schemas.openxmlformats.org/officeDocument/2006/relationships/slide" Target="/ppt/slides/slide2.xml" Id="R7c7337449bef4eaa" /><Relationship Type="http://schemas.openxmlformats.org/officeDocument/2006/relationships/slide" Target="/ppt/slides/slide3.xml" Id="R08739361cb0549fd" /><Relationship Type="http://schemas.openxmlformats.org/officeDocument/2006/relationships/slide" Target="/ppt/slides/slide4.xml" Id="R502d63514702493c" /><Relationship Type="http://schemas.openxmlformats.org/officeDocument/2006/relationships/slide" Target="/ppt/slides/slide5.xml" Id="R586ad42ae448456f" /><Relationship Type="http://schemas.openxmlformats.org/officeDocument/2006/relationships/slide" Target="/ppt/slides/slide6.xml" Id="Rd76bb7f315a94748" /><Relationship Type="http://schemas.openxmlformats.org/officeDocument/2006/relationships/slide" Target="/ppt/slides/slide7.xml" Id="Ra21d0825727b45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c24d3408e44d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eb3263a0a474d" /><Relationship Type="http://schemas.openxmlformats.org/officeDocument/2006/relationships/theme" Target="/ppt/slideMasters/theme/theme1.xml" Id="Rdc8a622fc45c42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beb3263a0a47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05edb494f41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9763db0fc4a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f4c1decba43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d77301a424e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e3f4343f549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d741e5b164a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8e875b9df49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BVH-KAPITAL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BVH-KAPITAL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1 942 213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3 114 358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4 581 263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HILDRE BJØRN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v/Bjørn Vidar Hildre, Rødstilkveien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4049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bjorn@khregn.no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998 419 115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