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d58d3528547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df116d4264a72"/>
  </p:sldMasterIdLst>
  <p:sldIdLst>
    <p:sldId xmlns:r="http://schemas.openxmlformats.org/officeDocument/2006/relationships" id="256" r:id="Rdf997dce26be4d75"/>
    <p:sldId xmlns:r="http://schemas.openxmlformats.org/officeDocument/2006/relationships" id="257" r:id="R1fb7ac9e310f4bea"/>
    <p:sldId xmlns:r="http://schemas.openxmlformats.org/officeDocument/2006/relationships" id="258" r:id="Ref13fc0f30ac4f60"/>
    <p:sldId xmlns:r="http://schemas.openxmlformats.org/officeDocument/2006/relationships" id="259" r:id="Rea7da41a9aef46b3"/>
    <p:sldId xmlns:r="http://schemas.openxmlformats.org/officeDocument/2006/relationships" id="260" r:id="R443cba9b56fd47fe"/>
    <p:sldId xmlns:r="http://schemas.openxmlformats.org/officeDocument/2006/relationships" id="261" r:id="Raf5dd19898884648"/>
    <p:sldId xmlns:r="http://schemas.openxmlformats.org/officeDocument/2006/relationships" id="262" r:id="R1ba70f183ba04e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df116d4264a72" /><Relationship Type="http://schemas.openxmlformats.org/officeDocument/2006/relationships/slide" Target="/ppt/slides/slide1.xml" Id="Rdf997dce26be4d75" /><Relationship Type="http://schemas.openxmlformats.org/officeDocument/2006/relationships/slide" Target="/ppt/slides/slide2.xml" Id="R1fb7ac9e310f4bea" /><Relationship Type="http://schemas.openxmlformats.org/officeDocument/2006/relationships/slide" Target="/ppt/slides/slide3.xml" Id="Ref13fc0f30ac4f60" /><Relationship Type="http://schemas.openxmlformats.org/officeDocument/2006/relationships/slide" Target="/ppt/slides/slide4.xml" Id="Rea7da41a9aef46b3" /><Relationship Type="http://schemas.openxmlformats.org/officeDocument/2006/relationships/slide" Target="/ppt/slides/slide5.xml" Id="R443cba9b56fd47fe" /><Relationship Type="http://schemas.openxmlformats.org/officeDocument/2006/relationships/slide" Target="/ppt/slides/slide6.xml" Id="Raf5dd19898884648" /><Relationship Type="http://schemas.openxmlformats.org/officeDocument/2006/relationships/slide" Target="/ppt/slides/slide7.xml" Id="R1ba70f183ba04e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40325bfca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97b03abb447f1" /><Relationship Type="http://schemas.openxmlformats.org/officeDocument/2006/relationships/theme" Target="/ppt/slideMasters/theme/theme1.xml" Id="R5db77d2de244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97b03abb4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c25ab5afd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b83d8c29f40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d8f4ec564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24adca992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69f866b8a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c1acff3bd4a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24e064fc5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BERRAY INVEST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40 981 379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41 784 827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Steingardsgrinda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