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d2cd603ed4c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6a58d451694c2e"/>
  </p:sldMasterIdLst>
  <p:sldIdLst>
    <p:sldId xmlns:r="http://schemas.openxmlformats.org/officeDocument/2006/relationships" id="256" r:id="Ra4ed39295d414366"/>
    <p:sldId xmlns:r="http://schemas.openxmlformats.org/officeDocument/2006/relationships" id="257" r:id="R859bdfe66fd54d75"/>
    <p:sldId xmlns:r="http://schemas.openxmlformats.org/officeDocument/2006/relationships" id="258" r:id="Rffb1edcdcf5547f5"/>
    <p:sldId xmlns:r="http://schemas.openxmlformats.org/officeDocument/2006/relationships" id="259" r:id="R609a84d9013b47b9"/>
    <p:sldId xmlns:r="http://schemas.openxmlformats.org/officeDocument/2006/relationships" id="260" r:id="Re175731703084747"/>
    <p:sldId xmlns:r="http://schemas.openxmlformats.org/officeDocument/2006/relationships" id="261" r:id="R978333516e354e2d"/>
    <p:sldId xmlns:r="http://schemas.openxmlformats.org/officeDocument/2006/relationships" id="262" r:id="Rf73aef049614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a58d451694c2e" /><Relationship Type="http://schemas.openxmlformats.org/officeDocument/2006/relationships/slide" Target="/ppt/slides/slide1.xml" Id="Ra4ed39295d414366" /><Relationship Type="http://schemas.openxmlformats.org/officeDocument/2006/relationships/slide" Target="/ppt/slides/slide2.xml" Id="R859bdfe66fd54d75" /><Relationship Type="http://schemas.openxmlformats.org/officeDocument/2006/relationships/slide" Target="/ppt/slides/slide3.xml" Id="Rffb1edcdcf5547f5" /><Relationship Type="http://schemas.openxmlformats.org/officeDocument/2006/relationships/slide" Target="/ppt/slides/slide4.xml" Id="R609a84d9013b47b9" /><Relationship Type="http://schemas.openxmlformats.org/officeDocument/2006/relationships/slide" Target="/ppt/slides/slide5.xml" Id="Re175731703084747" /><Relationship Type="http://schemas.openxmlformats.org/officeDocument/2006/relationships/slide" Target="/ppt/slides/slide6.xml" Id="R978333516e354e2d" /><Relationship Type="http://schemas.openxmlformats.org/officeDocument/2006/relationships/slide" Target="/ppt/slides/slide7.xml" Id="Rf73aef049614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7532021a14c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316c426e14b8b" /><Relationship Type="http://schemas.openxmlformats.org/officeDocument/2006/relationships/theme" Target="/ppt/slideMasters/theme/theme1.xml" Id="R706b99ad7637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1316c426e14b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f768d4cce42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b7cdea5a543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8a44f4dbd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88368a5e9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c6393fda4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06410b2664b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52c9f6318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 GÅRD GJERSTAD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GÅRD GJERSTAD AS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2 218 692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7 694 570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9 925 759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LØITE KNUT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ANE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42 01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998 477 972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 GÅRD GJERSTAD AS</a:t>
            </a:r>
          </a:p>
        </p:txBody>
      </p:sp>
    </p:spTree>
  </p:cSld>
  <p:clrMapOvr>
    <a:masterClrMapping xmlns:a="http://schemas.openxmlformats.org/drawingml/2006/main"/>
  </p:clrMapOvr>
</p:sld>
</file>