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a36fb7aa440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dfe09eaeb94720"/>
  </p:sldMasterIdLst>
  <p:sldIdLst>
    <p:sldId xmlns:r="http://schemas.openxmlformats.org/officeDocument/2006/relationships" id="256" r:id="Re9514bf216eb4a70"/>
    <p:sldId xmlns:r="http://schemas.openxmlformats.org/officeDocument/2006/relationships" id="257" r:id="R4d61954498b845b2"/>
    <p:sldId xmlns:r="http://schemas.openxmlformats.org/officeDocument/2006/relationships" id="258" r:id="Rb96378a9f9d74a4d"/>
    <p:sldId xmlns:r="http://schemas.openxmlformats.org/officeDocument/2006/relationships" id="259" r:id="R67a1ba5cde9141e0"/>
    <p:sldId xmlns:r="http://schemas.openxmlformats.org/officeDocument/2006/relationships" id="260" r:id="Rb4ab345d2b1c4e1e"/>
    <p:sldId xmlns:r="http://schemas.openxmlformats.org/officeDocument/2006/relationships" id="261" r:id="Rc5d2934291ea47f6"/>
    <p:sldId xmlns:r="http://schemas.openxmlformats.org/officeDocument/2006/relationships" id="262" r:id="R6ee2ca6ab60b4a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fe09eaeb94720" /><Relationship Type="http://schemas.openxmlformats.org/officeDocument/2006/relationships/slide" Target="/ppt/slides/slide1.xml" Id="Re9514bf216eb4a70" /><Relationship Type="http://schemas.openxmlformats.org/officeDocument/2006/relationships/slide" Target="/ppt/slides/slide2.xml" Id="R4d61954498b845b2" /><Relationship Type="http://schemas.openxmlformats.org/officeDocument/2006/relationships/slide" Target="/ppt/slides/slide3.xml" Id="Rb96378a9f9d74a4d" /><Relationship Type="http://schemas.openxmlformats.org/officeDocument/2006/relationships/slide" Target="/ppt/slides/slide4.xml" Id="R67a1ba5cde9141e0" /><Relationship Type="http://schemas.openxmlformats.org/officeDocument/2006/relationships/slide" Target="/ppt/slides/slide5.xml" Id="Rb4ab345d2b1c4e1e" /><Relationship Type="http://schemas.openxmlformats.org/officeDocument/2006/relationships/slide" Target="/ppt/slides/slide6.xml" Id="Rc5d2934291ea47f6" /><Relationship Type="http://schemas.openxmlformats.org/officeDocument/2006/relationships/slide" Target="/ppt/slides/slide7.xml" Id="R6ee2ca6ab60b4a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edcafaada49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9b0379ade42e2" /><Relationship Type="http://schemas.openxmlformats.org/officeDocument/2006/relationships/theme" Target="/ppt/slideMasters/theme/theme1.xml" Id="R7c2a86d95cb8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9b0379ade42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02bb0f2c745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c03742aa3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6fbccedee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79a085c65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a5e6196ec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0f91522a34b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1d36b72ea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 SKOGSTRANSPORT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 SKOGSTRANSPORT AS ble etablert [år] og holder til i Braskereidfoss.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3 660 813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687 016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4 570 889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VERMUNDSBERGET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2435 Braskereidfoss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998 542 820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