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4d5efb161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311a7b230448f"/>
  </p:sldMasterIdLst>
  <p:sldIdLst>
    <p:sldId xmlns:r="http://schemas.openxmlformats.org/officeDocument/2006/relationships" id="256" r:id="Rf578dd7d49614ae5"/>
    <p:sldId xmlns:r="http://schemas.openxmlformats.org/officeDocument/2006/relationships" id="257" r:id="R7b94b8c4415b4cb6"/>
    <p:sldId xmlns:r="http://schemas.openxmlformats.org/officeDocument/2006/relationships" id="258" r:id="R0a04b9a9a89f4a74"/>
    <p:sldId xmlns:r="http://schemas.openxmlformats.org/officeDocument/2006/relationships" id="259" r:id="Rcf6925f76b9d48eb"/>
    <p:sldId xmlns:r="http://schemas.openxmlformats.org/officeDocument/2006/relationships" id="260" r:id="R0724103b51d74024"/>
    <p:sldId xmlns:r="http://schemas.openxmlformats.org/officeDocument/2006/relationships" id="261" r:id="Rb4981ce18f454a36"/>
    <p:sldId xmlns:r="http://schemas.openxmlformats.org/officeDocument/2006/relationships" id="262" r:id="R3bfb002820f4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311a7b230448f" /><Relationship Type="http://schemas.openxmlformats.org/officeDocument/2006/relationships/slide" Target="/ppt/slides/slide1.xml" Id="Rf578dd7d49614ae5" /><Relationship Type="http://schemas.openxmlformats.org/officeDocument/2006/relationships/slide" Target="/ppt/slides/slide2.xml" Id="R7b94b8c4415b4cb6" /><Relationship Type="http://schemas.openxmlformats.org/officeDocument/2006/relationships/slide" Target="/ppt/slides/slide3.xml" Id="R0a04b9a9a89f4a74" /><Relationship Type="http://schemas.openxmlformats.org/officeDocument/2006/relationships/slide" Target="/ppt/slides/slide4.xml" Id="Rcf6925f76b9d48eb" /><Relationship Type="http://schemas.openxmlformats.org/officeDocument/2006/relationships/slide" Target="/ppt/slides/slide5.xml" Id="R0724103b51d74024" /><Relationship Type="http://schemas.openxmlformats.org/officeDocument/2006/relationships/slide" Target="/ppt/slides/slide6.xml" Id="Rb4981ce18f454a36" /><Relationship Type="http://schemas.openxmlformats.org/officeDocument/2006/relationships/slide" Target="/ppt/slides/slide7.xml" Id="R3bfb002820f4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bb57644dc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282814f3428e" /><Relationship Type="http://schemas.openxmlformats.org/officeDocument/2006/relationships/theme" Target="/ppt/slideMasters/theme/theme1.xml" Id="R847bf748fbb7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e282814f3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9c57bc982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f8a19819d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ff062d5dc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7bf2b0f0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a62c3bec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cc8f45e249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3b9bcc45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IFRONT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IFRONT ØKONOMI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9 915 510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ELI HARSJØEN NERVIK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 ÅS KROGSÆTER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ÅS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Elvarheimgata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solvi@aas-regnskap.no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998 547 334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