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10039c379643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66b0b1357c4bd2"/>
  </p:sldMasterIdLst>
  <p:sldIdLst>
    <p:sldId xmlns:r="http://schemas.openxmlformats.org/officeDocument/2006/relationships" id="256" r:id="R47b5dbd6a2f942f9"/>
    <p:sldId xmlns:r="http://schemas.openxmlformats.org/officeDocument/2006/relationships" id="257" r:id="R5c3de61688ad4d1b"/>
    <p:sldId xmlns:r="http://schemas.openxmlformats.org/officeDocument/2006/relationships" id="258" r:id="R3906b6ad099d4a48"/>
    <p:sldId xmlns:r="http://schemas.openxmlformats.org/officeDocument/2006/relationships" id="259" r:id="R123d17e95fea4cfa"/>
    <p:sldId xmlns:r="http://schemas.openxmlformats.org/officeDocument/2006/relationships" id="260" r:id="Rad167460c5824f34"/>
    <p:sldId xmlns:r="http://schemas.openxmlformats.org/officeDocument/2006/relationships" id="261" r:id="R37275a9202c54af1"/>
    <p:sldId xmlns:r="http://schemas.openxmlformats.org/officeDocument/2006/relationships" id="262" r:id="Rde0fa4215b0d46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66b0b1357c4bd2" /><Relationship Type="http://schemas.openxmlformats.org/officeDocument/2006/relationships/slide" Target="/ppt/slides/slide1.xml" Id="R47b5dbd6a2f942f9" /><Relationship Type="http://schemas.openxmlformats.org/officeDocument/2006/relationships/slide" Target="/ppt/slides/slide2.xml" Id="R5c3de61688ad4d1b" /><Relationship Type="http://schemas.openxmlformats.org/officeDocument/2006/relationships/slide" Target="/ppt/slides/slide3.xml" Id="R3906b6ad099d4a48" /><Relationship Type="http://schemas.openxmlformats.org/officeDocument/2006/relationships/slide" Target="/ppt/slides/slide4.xml" Id="R123d17e95fea4cfa" /><Relationship Type="http://schemas.openxmlformats.org/officeDocument/2006/relationships/slide" Target="/ppt/slides/slide5.xml" Id="Rad167460c5824f34" /><Relationship Type="http://schemas.openxmlformats.org/officeDocument/2006/relationships/slide" Target="/ppt/slides/slide6.xml" Id="R37275a9202c54af1" /><Relationship Type="http://schemas.openxmlformats.org/officeDocument/2006/relationships/slide" Target="/ppt/slides/slide7.xml" Id="Rde0fa4215b0d46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74c1889d6340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8dc1996eb47d9" /><Relationship Type="http://schemas.openxmlformats.org/officeDocument/2006/relationships/theme" Target="/ppt/slideMasters/theme/theme1.xml" Id="R52e7c906fe5944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78dc1996eb47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2bb13b8204e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c776a1eee45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353a2e8a84c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84706437243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7a3fddb774c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1094dced644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9d61171624c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PEDERSEN &amp; SKOGHOLT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&amp; SKOGHOLT HOLDING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455 702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7 841 361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7 670 529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20 538 133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 KAPITALINVEST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DIONYSOS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998 550 424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