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96d4b52a744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dcc3091c749df"/>
  </p:sldMasterIdLst>
  <p:sldIdLst>
    <p:sldId xmlns:r="http://schemas.openxmlformats.org/officeDocument/2006/relationships" id="256" r:id="Rb34459b121ed4682"/>
    <p:sldId xmlns:r="http://schemas.openxmlformats.org/officeDocument/2006/relationships" id="257" r:id="Rd0905cbbac0c46e7"/>
    <p:sldId xmlns:r="http://schemas.openxmlformats.org/officeDocument/2006/relationships" id="258" r:id="R00644af455a544fe"/>
    <p:sldId xmlns:r="http://schemas.openxmlformats.org/officeDocument/2006/relationships" id="259" r:id="R905a4934d7004619"/>
    <p:sldId xmlns:r="http://schemas.openxmlformats.org/officeDocument/2006/relationships" id="260" r:id="R20db26096a684e98"/>
    <p:sldId xmlns:r="http://schemas.openxmlformats.org/officeDocument/2006/relationships" id="261" r:id="R3c11df3eb7644f86"/>
    <p:sldId xmlns:r="http://schemas.openxmlformats.org/officeDocument/2006/relationships" id="262" r:id="Re7573e6ad685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dcc3091c749df" /><Relationship Type="http://schemas.openxmlformats.org/officeDocument/2006/relationships/slide" Target="/ppt/slides/slide1.xml" Id="Rb34459b121ed4682" /><Relationship Type="http://schemas.openxmlformats.org/officeDocument/2006/relationships/slide" Target="/ppt/slides/slide2.xml" Id="Rd0905cbbac0c46e7" /><Relationship Type="http://schemas.openxmlformats.org/officeDocument/2006/relationships/slide" Target="/ppt/slides/slide3.xml" Id="R00644af455a544fe" /><Relationship Type="http://schemas.openxmlformats.org/officeDocument/2006/relationships/slide" Target="/ppt/slides/slide4.xml" Id="R905a4934d7004619" /><Relationship Type="http://schemas.openxmlformats.org/officeDocument/2006/relationships/slide" Target="/ppt/slides/slide5.xml" Id="R20db26096a684e98" /><Relationship Type="http://schemas.openxmlformats.org/officeDocument/2006/relationships/slide" Target="/ppt/slides/slide6.xml" Id="R3c11df3eb7644f86" /><Relationship Type="http://schemas.openxmlformats.org/officeDocument/2006/relationships/slide" Target="/ppt/slides/slide7.xml" Id="Re7573e6ad685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3a8d87db5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c21e195d64d1c" /><Relationship Type="http://schemas.openxmlformats.org/officeDocument/2006/relationships/theme" Target="/ppt/slideMasters/theme/theme1.xml" Id="R861fd73a6bc5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bc21e195d64d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382b0fbd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f750296b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7dfff7d15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8f92afe5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4062b62f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268fa01f8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af7ec6a9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EUREKA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EUREKA REGNSKAP OG RÅDGIVNING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SØVOLD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Innværfjorden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