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2a0e2ab4c7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58909a7c5742f4"/>
  </p:sldMasterIdLst>
  <p:sldIdLst>
    <p:sldId xmlns:r="http://schemas.openxmlformats.org/officeDocument/2006/relationships" id="256" r:id="R898f3069187641f2"/>
    <p:sldId xmlns:r="http://schemas.openxmlformats.org/officeDocument/2006/relationships" id="257" r:id="R09e682d475d74576"/>
    <p:sldId xmlns:r="http://schemas.openxmlformats.org/officeDocument/2006/relationships" id="258" r:id="R9e8a35f0ea7b4d47"/>
    <p:sldId xmlns:r="http://schemas.openxmlformats.org/officeDocument/2006/relationships" id="259" r:id="R98e1e3a0a2f940c9"/>
    <p:sldId xmlns:r="http://schemas.openxmlformats.org/officeDocument/2006/relationships" id="260" r:id="Ra4931cf1c23a4047"/>
    <p:sldId xmlns:r="http://schemas.openxmlformats.org/officeDocument/2006/relationships" id="261" r:id="Rdcdaa1f40828469f"/>
    <p:sldId xmlns:r="http://schemas.openxmlformats.org/officeDocument/2006/relationships" id="262" r:id="R76b1348c26b84b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8909a7c5742f4" /><Relationship Type="http://schemas.openxmlformats.org/officeDocument/2006/relationships/slide" Target="/ppt/slides/slide1.xml" Id="R898f3069187641f2" /><Relationship Type="http://schemas.openxmlformats.org/officeDocument/2006/relationships/slide" Target="/ppt/slides/slide2.xml" Id="R09e682d475d74576" /><Relationship Type="http://schemas.openxmlformats.org/officeDocument/2006/relationships/slide" Target="/ppt/slides/slide3.xml" Id="R9e8a35f0ea7b4d47" /><Relationship Type="http://schemas.openxmlformats.org/officeDocument/2006/relationships/slide" Target="/ppt/slides/slide4.xml" Id="R98e1e3a0a2f940c9" /><Relationship Type="http://schemas.openxmlformats.org/officeDocument/2006/relationships/slide" Target="/ppt/slides/slide5.xml" Id="Ra4931cf1c23a4047" /><Relationship Type="http://schemas.openxmlformats.org/officeDocument/2006/relationships/slide" Target="/ppt/slides/slide6.xml" Id="Rdcdaa1f40828469f" /><Relationship Type="http://schemas.openxmlformats.org/officeDocument/2006/relationships/slide" Target="/ppt/slides/slide7.xml" Id="R76b1348c26b84b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41be5609448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91a8ce4b0484f" /><Relationship Type="http://schemas.openxmlformats.org/officeDocument/2006/relationships/theme" Target="/ppt/slideMasters/theme/theme1.xml" Id="R7e053b6aa8e8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a91a8ce4b048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3ab766020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102ca935d46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8be9448534d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05b69be1f42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7da00d38645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a469ed56e4d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2babee514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ÅNDALSNES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ÅNDALSNES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1 698 374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3 961 427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22 46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andalsnes@rg.no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