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c9d16f682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192c54528465c"/>
  </p:sldMasterIdLst>
  <p:sldIdLst>
    <p:sldId xmlns:r="http://schemas.openxmlformats.org/officeDocument/2006/relationships" id="256" r:id="R209aec8977704e3c"/>
    <p:sldId xmlns:r="http://schemas.openxmlformats.org/officeDocument/2006/relationships" id="257" r:id="Rae92aed683814646"/>
    <p:sldId xmlns:r="http://schemas.openxmlformats.org/officeDocument/2006/relationships" id="258" r:id="R2fd4d787aff44a82"/>
    <p:sldId xmlns:r="http://schemas.openxmlformats.org/officeDocument/2006/relationships" id="259" r:id="R05c83331900a4632"/>
    <p:sldId xmlns:r="http://schemas.openxmlformats.org/officeDocument/2006/relationships" id="260" r:id="Rba89d51dae0f44f3"/>
    <p:sldId xmlns:r="http://schemas.openxmlformats.org/officeDocument/2006/relationships" id="261" r:id="R77aa7801d89b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192c54528465c" /><Relationship Type="http://schemas.openxmlformats.org/officeDocument/2006/relationships/slide" Target="/ppt/slides/slide1.xml" Id="R209aec8977704e3c" /><Relationship Type="http://schemas.openxmlformats.org/officeDocument/2006/relationships/slide" Target="/ppt/slides/slide2.xml" Id="Rae92aed683814646" /><Relationship Type="http://schemas.openxmlformats.org/officeDocument/2006/relationships/slide" Target="/ppt/slides/slide3.xml" Id="R2fd4d787aff44a82" /><Relationship Type="http://schemas.openxmlformats.org/officeDocument/2006/relationships/slide" Target="/ppt/slides/slide4.xml" Id="R05c83331900a4632" /><Relationship Type="http://schemas.openxmlformats.org/officeDocument/2006/relationships/slide" Target="/ppt/slides/slide5.xml" Id="Rba89d51dae0f44f3" /><Relationship Type="http://schemas.openxmlformats.org/officeDocument/2006/relationships/slide" Target="/ppt/slides/slide6.xml" Id="R77aa7801d89b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b6d0c7b3c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3b8098cb46ec" /><Relationship Type="http://schemas.openxmlformats.org/officeDocument/2006/relationships/theme" Target="/ppt/slideMasters/theme/theme1.xml" Id="R1a9d594a915c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e3b8098cb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987eaa28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af010cc9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2b39b059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6e82c8e5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1ae7b8ab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b59a7025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2 987 816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BLE EIENDOM AS</a:t>
            </a:r>
          </a:p>
        </p:txBody>
      </p:sp>
    </p:spTree>
  </p:cSld>
  <p:clrMapOvr>
    <a:masterClrMapping xmlns:a="http://schemas.openxmlformats.org/drawingml/2006/main"/>
  </p:clrMapOvr>
</p:sld>
</file>