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74aed37ef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efea6ce5f4106"/>
  </p:sldMasterIdLst>
  <p:sldIdLst>
    <p:sldId xmlns:r="http://schemas.openxmlformats.org/officeDocument/2006/relationships" id="256" r:id="Ra19ff50cc43c4292"/>
    <p:sldId xmlns:r="http://schemas.openxmlformats.org/officeDocument/2006/relationships" id="257" r:id="R9a82ae7f1ab74fe7"/>
    <p:sldId xmlns:r="http://schemas.openxmlformats.org/officeDocument/2006/relationships" id="258" r:id="Rfe5a7cb5fa6a4964"/>
    <p:sldId xmlns:r="http://schemas.openxmlformats.org/officeDocument/2006/relationships" id="259" r:id="Rc4e939f57bda40d0"/>
    <p:sldId xmlns:r="http://schemas.openxmlformats.org/officeDocument/2006/relationships" id="260" r:id="R70ab129a4daa4d16"/>
    <p:sldId xmlns:r="http://schemas.openxmlformats.org/officeDocument/2006/relationships" id="261" r:id="Rfb40959bea354e24"/>
    <p:sldId xmlns:r="http://schemas.openxmlformats.org/officeDocument/2006/relationships" id="262" r:id="R7762d0578cb4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efea6ce5f4106" /><Relationship Type="http://schemas.openxmlformats.org/officeDocument/2006/relationships/slide" Target="/ppt/slides/slide1.xml" Id="Ra19ff50cc43c4292" /><Relationship Type="http://schemas.openxmlformats.org/officeDocument/2006/relationships/slide" Target="/ppt/slides/slide2.xml" Id="R9a82ae7f1ab74fe7" /><Relationship Type="http://schemas.openxmlformats.org/officeDocument/2006/relationships/slide" Target="/ppt/slides/slide3.xml" Id="Rfe5a7cb5fa6a4964" /><Relationship Type="http://schemas.openxmlformats.org/officeDocument/2006/relationships/slide" Target="/ppt/slides/slide4.xml" Id="Rc4e939f57bda40d0" /><Relationship Type="http://schemas.openxmlformats.org/officeDocument/2006/relationships/slide" Target="/ppt/slides/slide5.xml" Id="R70ab129a4daa4d16" /><Relationship Type="http://schemas.openxmlformats.org/officeDocument/2006/relationships/slide" Target="/ppt/slides/slide6.xml" Id="Rfb40959bea354e24" /><Relationship Type="http://schemas.openxmlformats.org/officeDocument/2006/relationships/slide" Target="/ppt/slides/slide7.xml" Id="R7762d0578cb4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a8446fb5543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a6798c6b54c28" /><Relationship Type="http://schemas.openxmlformats.org/officeDocument/2006/relationships/theme" Target="/ppt/slideMasters/theme/theme1.xml" Id="R253a862e70e2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a6798c6b5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c33ca997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990b77b9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03a16b15e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28aed9f3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86185f719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3e9f725a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76f25518a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TØMMERTRANSPORT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3 374 983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OLA GRUE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642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trondolagrue@ymail.com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