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0b59c62d6940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c3323cb88647f6"/>
  </p:sldMasterIdLst>
  <p:sldIdLst>
    <p:sldId xmlns:r="http://schemas.openxmlformats.org/officeDocument/2006/relationships" id="256" r:id="R14f6ca18037842ec"/>
    <p:sldId xmlns:r="http://schemas.openxmlformats.org/officeDocument/2006/relationships" id="257" r:id="R2be335f2243b423d"/>
    <p:sldId xmlns:r="http://schemas.openxmlformats.org/officeDocument/2006/relationships" id="258" r:id="R36b0392dc0be4535"/>
    <p:sldId xmlns:r="http://schemas.openxmlformats.org/officeDocument/2006/relationships" id="259" r:id="Rdbdb8ffbe4f24752"/>
    <p:sldId xmlns:r="http://schemas.openxmlformats.org/officeDocument/2006/relationships" id="260" r:id="R80915ffbb1b246b2"/>
    <p:sldId xmlns:r="http://schemas.openxmlformats.org/officeDocument/2006/relationships" id="261" r:id="Rc97465a7623b4d61"/>
    <p:sldId xmlns:r="http://schemas.openxmlformats.org/officeDocument/2006/relationships" id="262" r:id="R8040cc0d5a4e47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3323cb88647f6" /><Relationship Type="http://schemas.openxmlformats.org/officeDocument/2006/relationships/slide" Target="/ppt/slides/slide1.xml" Id="R14f6ca18037842ec" /><Relationship Type="http://schemas.openxmlformats.org/officeDocument/2006/relationships/slide" Target="/ppt/slides/slide2.xml" Id="R2be335f2243b423d" /><Relationship Type="http://schemas.openxmlformats.org/officeDocument/2006/relationships/slide" Target="/ppt/slides/slide3.xml" Id="R36b0392dc0be4535" /><Relationship Type="http://schemas.openxmlformats.org/officeDocument/2006/relationships/slide" Target="/ppt/slides/slide4.xml" Id="Rdbdb8ffbe4f24752" /><Relationship Type="http://schemas.openxmlformats.org/officeDocument/2006/relationships/slide" Target="/ppt/slides/slide5.xml" Id="R80915ffbb1b246b2" /><Relationship Type="http://schemas.openxmlformats.org/officeDocument/2006/relationships/slide" Target="/ppt/slides/slide6.xml" Id="Rc97465a7623b4d61" /><Relationship Type="http://schemas.openxmlformats.org/officeDocument/2006/relationships/slide" Target="/ppt/slides/slide7.xml" Id="R8040cc0d5a4e47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50617f9b44a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919c1edd04103" /><Relationship Type="http://schemas.openxmlformats.org/officeDocument/2006/relationships/theme" Target="/ppt/slideMasters/theme/theme1.xml" Id="R5014fd8b79d443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2919c1edd041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6f86726fe4c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385b16fae49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e63b5e14a4c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cf457452f47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9c5a7271148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8ad84009b49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3a225f70245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DRØNEN ØKONOMITENESTER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DRØNEN ØKONOMITENESTER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3 707 941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731 439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1 489 276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DRØNEN RUNAR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BERGTUN MARIANNE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Kvernhusrenen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5208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998 668 891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