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e6e454510f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5b4e94a984e3a"/>
  </p:sldMasterIdLst>
  <p:sldIdLst>
    <p:sldId xmlns:r="http://schemas.openxmlformats.org/officeDocument/2006/relationships" id="256" r:id="R1f2a522a9a124869"/>
    <p:sldId xmlns:r="http://schemas.openxmlformats.org/officeDocument/2006/relationships" id="257" r:id="R0f870cb34cd04237"/>
    <p:sldId xmlns:r="http://schemas.openxmlformats.org/officeDocument/2006/relationships" id="258" r:id="R9871a5955b834bb9"/>
    <p:sldId xmlns:r="http://schemas.openxmlformats.org/officeDocument/2006/relationships" id="259" r:id="R8aac2936bc404a5d"/>
    <p:sldId xmlns:r="http://schemas.openxmlformats.org/officeDocument/2006/relationships" id="260" r:id="R55f4473ab5234ed4"/>
    <p:sldId xmlns:r="http://schemas.openxmlformats.org/officeDocument/2006/relationships" id="261" r:id="R13c8a946acbd43f2"/>
    <p:sldId xmlns:r="http://schemas.openxmlformats.org/officeDocument/2006/relationships" id="262" r:id="R2b723dda7919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5b4e94a984e3a" /><Relationship Type="http://schemas.openxmlformats.org/officeDocument/2006/relationships/slide" Target="/ppt/slides/slide1.xml" Id="R1f2a522a9a124869" /><Relationship Type="http://schemas.openxmlformats.org/officeDocument/2006/relationships/slide" Target="/ppt/slides/slide2.xml" Id="R0f870cb34cd04237" /><Relationship Type="http://schemas.openxmlformats.org/officeDocument/2006/relationships/slide" Target="/ppt/slides/slide3.xml" Id="R9871a5955b834bb9" /><Relationship Type="http://schemas.openxmlformats.org/officeDocument/2006/relationships/slide" Target="/ppt/slides/slide4.xml" Id="R8aac2936bc404a5d" /><Relationship Type="http://schemas.openxmlformats.org/officeDocument/2006/relationships/slide" Target="/ppt/slides/slide5.xml" Id="R55f4473ab5234ed4" /><Relationship Type="http://schemas.openxmlformats.org/officeDocument/2006/relationships/slide" Target="/ppt/slides/slide6.xml" Id="R13c8a946acbd43f2" /><Relationship Type="http://schemas.openxmlformats.org/officeDocument/2006/relationships/slide" Target="/ppt/slides/slide7.xml" Id="R2b723dda7919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7cd08ffd8b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c31812ad64814" /><Relationship Type="http://schemas.openxmlformats.org/officeDocument/2006/relationships/theme" Target="/ppt/slideMasters/theme/theme1.xml" Id="Rde41842a080d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c31812ad6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1e0fb4d91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3c8538685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f276185ce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4c821f16a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f10bc12cb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caac0798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ba4ea5f0b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VEGA VESTROM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 VESTROM AS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6 991 812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6 996 889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VESTROM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Vestsidevegen 359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998 678 560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VEGA VESTROM AS</a:t>
            </a:r>
          </a:p>
        </p:txBody>
      </p:sp>
    </p:spTree>
  </p:cSld>
  <p:clrMapOvr>
    <a:masterClrMapping xmlns:a="http://schemas.openxmlformats.org/drawingml/2006/main"/>
  </p:clrMapOvr>
</p:sld>
</file>