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deb9a2a18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933e9b3d74ea2"/>
  </p:sldMasterIdLst>
  <p:sldIdLst>
    <p:sldId xmlns:r="http://schemas.openxmlformats.org/officeDocument/2006/relationships" id="256" r:id="Re18bc7ebaa9648a9"/>
    <p:sldId xmlns:r="http://schemas.openxmlformats.org/officeDocument/2006/relationships" id="257" r:id="R38ee03c95b624462"/>
    <p:sldId xmlns:r="http://schemas.openxmlformats.org/officeDocument/2006/relationships" id="258" r:id="Raf18a97cfba54352"/>
    <p:sldId xmlns:r="http://schemas.openxmlformats.org/officeDocument/2006/relationships" id="259" r:id="R4a9b6bfdfdf24f75"/>
    <p:sldId xmlns:r="http://schemas.openxmlformats.org/officeDocument/2006/relationships" id="260" r:id="Ra3e72bc315f64728"/>
    <p:sldId xmlns:r="http://schemas.openxmlformats.org/officeDocument/2006/relationships" id="261" r:id="Rec73db3c90ad4a55"/>
    <p:sldId xmlns:r="http://schemas.openxmlformats.org/officeDocument/2006/relationships" id="262" r:id="Rfd6bb30d750c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933e9b3d74ea2" /><Relationship Type="http://schemas.openxmlformats.org/officeDocument/2006/relationships/slide" Target="/ppt/slides/slide1.xml" Id="Re18bc7ebaa9648a9" /><Relationship Type="http://schemas.openxmlformats.org/officeDocument/2006/relationships/slide" Target="/ppt/slides/slide2.xml" Id="R38ee03c95b624462" /><Relationship Type="http://schemas.openxmlformats.org/officeDocument/2006/relationships/slide" Target="/ppt/slides/slide3.xml" Id="Raf18a97cfba54352" /><Relationship Type="http://schemas.openxmlformats.org/officeDocument/2006/relationships/slide" Target="/ppt/slides/slide4.xml" Id="R4a9b6bfdfdf24f75" /><Relationship Type="http://schemas.openxmlformats.org/officeDocument/2006/relationships/slide" Target="/ppt/slides/slide5.xml" Id="Ra3e72bc315f64728" /><Relationship Type="http://schemas.openxmlformats.org/officeDocument/2006/relationships/slide" Target="/ppt/slides/slide6.xml" Id="Rec73db3c90ad4a55" /><Relationship Type="http://schemas.openxmlformats.org/officeDocument/2006/relationships/slide" Target="/ppt/slides/slide7.xml" Id="Rfd6bb30d750c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6fb9aa185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0c463e9f4cbd" /><Relationship Type="http://schemas.openxmlformats.org/officeDocument/2006/relationships/theme" Target="/ppt/slideMasters/theme/theme1.xml" Id="Raf19a7d83cb8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20c463e9f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d5543140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76b8c585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196c916ef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c4992245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7c6c9cdf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7e2321f5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9db05574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MARTIN CHRISTENSEN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CHARLOTTE JOYS-CHRISTENSEN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JOYS SAUGE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