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b1053277b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4f2bc29e346c4"/>
  </p:sldMasterIdLst>
  <p:sldIdLst>
    <p:sldId xmlns:r="http://schemas.openxmlformats.org/officeDocument/2006/relationships" id="256" r:id="R2adf6a1db77a4cd5"/>
    <p:sldId xmlns:r="http://schemas.openxmlformats.org/officeDocument/2006/relationships" id="257" r:id="R411e41dcb3f449be"/>
    <p:sldId xmlns:r="http://schemas.openxmlformats.org/officeDocument/2006/relationships" id="258" r:id="R65345d75cfa44df2"/>
    <p:sldId xmlns:r="http://schemas.openxmlformats.org/officeDocument/2006/relationships" id="259" r:id="Rf94b4449cca54fe8"/>
    <p:sldId xmlns:r="http://schemas.openxmlformats.org/officeDocument/2006/relationships" id="260" r:id="R15daae8560d74039"/>
    <p:sldId xmlns:r="http://schemas.openxmlformats.org/officeDocument/2006/relationships" id="261" r:id="Rb15010be65794892"/>
    <p:sldId xmlns:r="http://schemas.openxmlformats.org/officeDocument/2006/relationships" id="262" r:id="R51f3ea9379bf49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4f2bc29e346c4" /><Relationship Type="http://schemas.openxmlformats.org/officeDocument/2006/relationships/slide" Target="/ppt/slides/slide1.xml" Id="R2adf6a1db77a4cd5" /><Relationship Type="http://schemas.openxmlformats.org/officeDocument/2006/relationships/slide" Target="/ppt/slides/slide2.xml" Id="R411e41dcb3f449be" /><Relationship Type="http://schemas.openxmlformats.org/officeDocument/2006/relationships/slide" Target="/ppt/slides/slide3.xml" Id="R65345d75cfa44df2" /><Relationship Type="http://schemas.openxmlformats.org/officeDocument/2006/relationships/slide" Target="/ppt/slides/slide4.xml" Id="Rf94b4449cca54fe8" /><Relationship Type="http://schemas.openxmlformats.org/officeDocument/2006/relationships/slide" Target="/ppt/slides/slide5.xml" Id="R15daae8560d74039" /><Relationship Type="http://schemas.openxmlformats.org/officeDocument/2006/relationships/slide" Target="/ppt/slides/slide6.xml" Id="Rb15010be65794892" /><Relationship Type="http://schemas.openxmlformats.org/officeDocument/2006/relationships/slide" Target="/ppt/slides/slide7.xml" Id="R51f3ea9379bf49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d5cf431f0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44b5301dd47b7" /><Relationship Type="http://schemas.openxmlformats.org/officeDocument/2006/relationships/theme" Target="/ppt/slideMasters/theme/theme1.xml" Id="Rdea2e99d4b6c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44b5301dd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52023af75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0d7f61be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3355e9e2744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5e0b34ee8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5b8d10ed6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84ff4d0544a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12117ad0542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28 674 015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TOVE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998 718 139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