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929083dcff4b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b9c64043fd4272"/>
  </p:sldMasterIdLst>
  <p:sldIdLst>
    <p:sldId xmlns:r="http://schemas.openxmlformats.org/officeDocument/2006/relationships" id="256" r:id="R8ae9ab00463d437f"/>
    <p:sldId xmlns:r="http://schemas.openxmlformats.org/officeDocument/2006/relationships" id="257" r:id="R578246ab31054de6"/>
    <p:sldId xmlns:r="http://schemas.openxmlformats.org/officeDocument/2006/relationships" id="258" r:id="R847232b13c86429b"/>
    <p:sldId xmlns:r="http://schemas.openxmlformats.org/officeDocument/2006/relationships" id="259" r:id="Rbd9576a39f8f4c56"/>
    <p:sldId xmlns:r="http://schemas.openxmlformats.org/officeDocument/2006/relationships" id="260" r:id="R7db47e04e0f0441f"/>
    <p:sldId xmlns:r="http://schemas.openxmlformats.org/officeDocument/2006/relationships" id="261" r:id="R90bf901a8b01415e"/>
    <p:sldId xmlns:r="http://schemas.openxmlformats.org/officeDocument/2006/relationships" id="262" r:id="R3091ba8efbf74a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9c64043fd4272" /><Relationship Type="http://schemas.openxmlformats.org/officeDocument/2006/relationships/slide" Target="/ppt/slides/slide1.xml" Id="R8ae9ab00463d437f" /><Relationship Type="http://schemas.openxmlformats.org/officeDocument/2006/relationships/slide" Target="/ppt/slides/slide2.xml" Id="R578246ab31054de6" /><Relationship Type="http://schemas.openxmlformats.org/officeDocument/2006/relationships/slide" Target="/ppt/slides/slide3.xml" Id="R847232b13c86429b" /><Relationship Type="http://schemas.openxmlformats.org/officeDocument/2006/relationships/slide" Target="/ppt/slides/slide4.xml" Id="Rbd9576a39f8f4c56" /><Relationship Type="http://schemas.openxmlformats.org/officeDocument/2006/relationships/slide" Target="/ppt/slides/slide5.xml" Id="R7db47e04e0f0441f" /><Relationship Type="http://schemas.openxmlformats.org/officeDocument/2006/relationships/slide" Target="/ppt/slides/slide6.xml" Id="R90bf901a8b01415e" /><Relationship Type="http://schemas.openxmlformats.org/officeDocument/2006/relationships/slide" Target="/ppt/slides/slide7.xml" Id="R3091ba8efbf74a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5b72079dfe4c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b2e1fd1604f0a" /><Relationship Type="http://schemas.openxmlformats.org/officeDocument/2006/relationships/theme" Target="/ppt/slideMasters/theme/theme1.xml" Id="Rcbbe62ba9d4c4a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5b2e1fd1604f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b2d33cd4743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78e4664d94c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5c49929ff4f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073465d4344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5e87354c54a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9ca34479e4f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ea3fe49494f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2BERG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220 278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552 859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715 031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BERGERUD TOM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Myrerveien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tbergeru@online.no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998 763 320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