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cc19f9469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b23eac4194b95"/>
  </p:sldMasterIdLst>
  <p:sldIdLst>
    <p:sldId xmlns:r="http://schemas.openxmlformats.org/officeDocument/2006/relationships" id="256" r:id="R011285cf25af4df0"/>
    <p:sldId xmlns:r="http://schemas.openxmlformats.org/officeDocument/2006/relationships" id="257" r:id="R526b93cfb6dc4ed6"/>
    <p:sldId xmlns:r="http://schemas.openxmlformats.org/officeDocument/2006/relationships" id="258" r:id="R92ede02c2921459a"/>
    <p:sldId xmlns:r="http://schemas.openxmlformats.org/officeDocument/2006/relationships" id="259" r:id="Rdcfe4e3086d342ff"/>
    <p:sldId xmlns:r="http://schemas.openxmlformats.org/officeDocument/2006/relationships" id="260" r:id="R139ee162af304b41"/>
    <p:sldId xmlns:r="http://schemas.openxmlformats.org/officeDocument/2006/relationships" id="261" r:id="R6de8c922108e43e1"/>
    <p:sldId xmlns:r="http://schemas.openxmlformats.org/officeDocument/2006/relationships" id="262" r:id="Rcdb2f6507b10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b23eac4194b95" /><Relationship Type="http://schemas.openxmlformats.org/officeDocument/2006/relationships/slide" Target="/ppt/slides/slide1.xml" Id="R011285cf25af4df0" /><Relationship Type="http://schemas.openxmlformats.org/officeDocument/2006/relationships/slide" Target="/ppt/slides/slide2.xml" Id="R526b93cfb6dc4ed6" /><Relationship Type="http://schemas.openxmlformats.org/officeDocument/2006/relationships/slide" Target="/ppt/slides/slide3.xml" Id="R92ede02c2921459a" /><Relationship Type="http://schemas.openxmlformats.org/officeDocument/2006/relationships/slide" Target="/ppt/slides/slide4.xml" Id="Rdcfe4e3086d342ff" /><Relationship Type="http://schemas.openxmlformats.org/officeDocument/2006/relationships/slide" Target="/ppt/slides/slide5.xml" Id="R139ee162af304b41" /><Relationship Type="http://schemas.openxmlformats.org/officeDocument/2006/relationships/slide" Target="/ppt/slides/slide6.xml" Id="R6de8c922108e43e1" /><Relationship Type="http://schemas.openxmlformats.org/officeDocument/2006/relationships/slide" Target="/ppt/slides/slide7.xml" Id="Rcdb2f6507b10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98bffde91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391b3fd44c04" /><Relationship Type="http://schemas.openxmlformats.org/officeDocument/2006/relationships/theme" Target="/ppt/slideMasters/theme/theme1.xml" Id="R1589ef4e1fc8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f391b3fd4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a513ae66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63ae9d55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c5a03f62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131b4256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cd71f641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228cdaa7e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0464da7f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JETH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HÅKANSSON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Håkansson, Olav Engelbrektssons alle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998 775 760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