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294eaa4d8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6fd8b5e0c45a9"/>
  </p:sldMasterIdLst>
  <p:sldIdLst>
    <p:sldId xmlns:r="http://schemas.openxmlformats.org/officeDocument/2006/relationships" id="256" r:id="Re17984dc570f4b68"/>
    <p:sldId xmlns:r="http://schemas.openxmlformats.org/officeDocument/2006/relationships" id="257" r:id="R66d1e7dbdacb4846"/>
    <p:sldId xmlns:r="http://schemas.openxmlformats.org/officeDocument/2006/relationships" id="258" r:id="Rf26eab5adb9e48f4"/>
    <p:sldId xmlns:r="http://schemas.openxmlformats.org/officeDocument/2006/relationships" id="259" r:id="R88d83a45e53b4c71"/>
    <p:sldId xmlns:r="http://schemas.openxmlformats.org/officeDocument/2006/relationships" id="260" r:id="R4477aa5435ed4fa8"/>
    <p:sldId xmlns:r="http://schemas.openxmlformats.org/officeDocument/2006/relationships" id="261" r:id="Rd9b93f5802604d12"/>
    <p:sldId xmlns:r="http://schemas.openxmlformats.org/officeDocument/2006/relationships" id="262" r:id="R40afbf035466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6fd8b5e0c45a9" /><Relationship Type="http://schemas.openxmlformats.org/officeDocument/2006/relationships/slide" Target="/ppt/slides/slide1.xml" Id="Re17984dc570f4b68" /><Relationship Type="http://schemas.openxmlformats.org/officeDocument/2006/relationships/slide" Target="/ppt/slides/slide2.xml" Id="R66d1e7dbdacb4846" /><Relationship Type="http://schemas.openxmlformats.org/officeDocument/2006/relationships/slide" Target="/ppt/slides/slide3.xml" Id="Rf26eab5adb9e48f4" /><Relationship Type="http://schemas.openxmlformats.org/officeDocument/2006/relationships/slide" Target="/ppt/slides/slide4.xml" Id="R88d83a45e53b4c71" /><Relationship Type="http://schemas.openxmlformats.org/officeDocument/2006/relationships/slide" Target="/ppt/slides/slide5.xml" Id="R4477aa5435ed4fa8" /><Relationship Type="http://schemas.openxmlformats.org/officeDocument/2006/relationships/slide" Target="/ppt/slides/slide6.xml" Id="Rd9b93f5802604d12" /><Relationship Type="http://schemas.openxmlformats.org/officeDocument/2006/relationships/slide" Target="/ppt/slides/slide7.xml" Id="R40afbf035466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643f59a3b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fed374594499a" /><Relationship Type="http://schemas.openxmlformats.org/officeDocument/2006/relationships/theme" Target="/ppt/slideMasters/theme/theme1.xml" Id="R0a4662395c18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fed374594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9f06b0f8b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3ae34839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9dbce01bf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4e435104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121f4b274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b864e093b4e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d76b7e0b0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56 793 919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14 803 882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28 084 665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51 940 293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998 788 129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