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4e658a88ac44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aaad9573634e34"/>
  </p:sldMasterIdLst>
  <p:sldIdLst>
    <p:sldId xmlns:r="http://schemas.openxmlformats.org/officeDocument/2006/relationships" id="256" r:id="R721ebc25363343f6"/>
    <p:sldId xmlns:r="http://schemas.openxmlformats.org/officeDocument/2006/relationships" id="257" r:id="R7d0ee75544c341f7"/>
    <p:sldId xmlns:r="http://schemas.openxmlformats.org/officeDocument/2006/relationships" id="258" r:id="Rb580054b6f5b4a89"/>
    <p:sldId xmlns:r="http://schemas.openxmlformats.org/officeDocument/2006/relationships" id="259" r:id="R0c561ffd675342d0"/>
    <p:sldId xmlns:r="http://schemas.openxmlformats.org/officeDocument/2006/relationships" id="260" r:id="Ra3d6dd4d7dcd4f25"/>
    <p:sldId xmlns:r="http://schemas.openxmlformats.org/officeDocument/2006/relationships" id="261" r:id="R397405330efe47d7"/>
    <p:sldId xmlns:r="http://schemas.openxmlformats.org/officeDocument/2006/relationships" id="262" r:id="R095029e4ea0b4b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aad9573634e34" /><Relationship Type="http://schemas.openxmlformats.org/officeDocument/2006/relationships/slide" Target="/ppt/slides/slide1.xml" Id="R721ebc25363343f6" /><Relationship Type="http://schemas.openxmlformats.org/officeDocument/2006/relationships/slide" Target="/ppt/slides/slide2.xml" Id="R7d0ee75544c341f7" /><Relationship Type="http://schemas.openxmlformats.org/officeDocument/2006/relationships/slide" Target="/ppt/slides/slide3.xml" Id="Rb580054b6f5b4a89" /><Relationship Type="http://schemas.openxmlformats.org/officeDocument/2006/relationships/slide" Target="/ppt/slides/slide4.xml" Id="R0c561ffd675342d0" /><Relationship Type="http://schemas.openxmlformats.org/officeDocument/2006/relationships/slide" Target="/ppt/slides/slide5.xml" Id="Ra3d6dd4d7dcd4f25" /><Relationship Type="http://schemas.openxmlformats.org/officeDocument/2006/relationships/slide" Target="/ppt/slides/slide6.xml" Id="R397405330efe47d7" /><Relationship Type="http://schemas.openxmlformats.org/officeDocument/2006/relationships/slide" Target="/ppt/slides/slide7.xml" Id="R095029e4ea0b4b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fc43b55f94f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2b5180a8c4be5" /><Relationship Type="http://schemas.openxmlformats.org/officeDocument/2006/relationships/theme" Target="/ppt/slideMasters/theme/theme1.xml" Id="R702a21cf349b48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22b5180a8c4b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f31263f554e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e06d658df4e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b861a3f404d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9962969a045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4fd2c344447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f7d98879a4c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b8fd890fa4a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OKEL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5 252 709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24 467 761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38 303 661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998 800 633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OKEL AS</a:t>
            </a:r>
          </a:p>
        </p:txBody>
      </p:sp>
    </p:spTree>
  </p:cSld>
  <p:clrMapOvr>
    <a:masterClrMapping xmlns:a="http://schemas.openxmlformats.org/drawingml/2006/main"/>
  </p:clrMapOvr>
</p:sld>
</file>