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bf5b41483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8cd9017874fe2"/>
  </p:sldMasterIdLst>
  <p:sldIdLst>
    <p:sldId xmlns:r="http://schemas.openxmlformats.org/officeDocument/2006/relationships" id="256" r:id="Rf4c5d9cae3844578"/>
    <p:sldId xmlns:r="http://schemas.openxmlformats.org/officeDocument/2006/relationships" id="257" r:id="Re04b312cf1744dc2"/>
    <p:sldId xmlns:r="http://schemas.openxmlformats.org/officeDocument/2006/relationships" id="258" r:id="R0a1f155d3a7b49c2"/>
    <p:sldId xmlns:r="http://schemas.openxmlformats.org/officeDocument/2006/relationships" id="259" r:id="Re981ee46a57240ec"/>
    <p:sldId xmlns:r="http://schemas.openxmlformats.org/officeDocument/2006/relationships" id="260" r:id="Ra6e5d16e18154e43"/>
    <p:sldId xmlns:r="http://schemas.openxmlformats.org/officeDocument/2006/relationships" id="261" r:id="Rc17c94537dcf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8cd9017874fe2" /><Relationship Type="http://schemas.openxmlformats.org/officeDocument/2006/relationships/slide" Target="/ppt/slides/slide1.xml" Id="Rf4c5d9cae3844578" /><Relationship Type="http://schemas.openxmlformats.org/officeDocument/2006/relationships/slide" Target="/ppt/slides/slide2.xml" Id="Re04b312cf1744dc2" /><Relationship Type="http://schemas.openxmlformats.org/officeDocument/2006/relationships/slide" Target="/ppt/slides/slide3.xml" Id="R0a1f155d3a7b49c2" /><Relationship Type="http://schemas.openxmlformats.org/officeDocument/2006/relationships/slide" Target="/ppt/slides/slide4.xml" Id="Re981ee46a57240ec" /><Relationship Type="http://schemas.openxmlformats.org/officeDocument/2006/relationships/slide" Target="/ppt/slides/slide5.xml" Id="Ra6e5d16e18154e43" /><Relationship Type="http://schemas.openxmlformats.org/officeDocument/2006/relationships/slide" Target="/ppt/slides/slide6.xml" Id="Rc17c94537dcf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5938c6e83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2c1a049734fce" /><Relationship Type="http://schemas.openxmlformats.org/officeDocument/2006/relationships/theme" Target="/ppt/slideMasters/theme/theme1.xml" Id="Rbef9ff6258ca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2c1a04973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65c16ceac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64064055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37c9fc7b7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7bfe9a0b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10e3e1b0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d88ccfd1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