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8c31f78c0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d3568bad94384"/>
  </p:sldMasterIdLst>
  <p:sldIdLst>
    <p:sldId xmlns:r="http://schemas.openxmlformats.org/officeDocument/2006/relationships" id="256" r:id="Rf8e34995fdec4257"/>
    <p:sldId xmlns:r="http://schemas.openxmlformats.org/officeDocument/2006/relationships" id="257" r:id="Rca1486f3e7d5495f"/>
    <p:sldId xmlns:r="http://schemas.openxmlformats.org/officeDocument/2006/relationships" id="258" r:id="R51ab2e5d38a74223"/>
    <p:sldId xmlns:r="http://schemas.openxmlformats.org/officeDocument/2006/relationships" id="259" r:id="R7c45a82c5f1546f5"/>
    <p:sldId xmlns:r="http://schemas.openxmlformats.org/officeDocument/2006/relationships" id="260" r:id="R6250f92988924585"/>
    <p:sldId xmlns:r="http://schemas.openxmlformats.org/officeDocument/2006/relationships" id="261" r:id="R34a53af49f3346c4"/>
    <p:sldId xmlns:r="http://schemas.openxmlformats.org/officeDocument/2006/relationships" id="262" r:id="R411bb00f99fe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d3568bad94384" /><Relationship Type="http://schemas.openxmlformats.org/officeDocument/2006/relationships/slide" Target="/ppt/slides/slide1.xml" Id="Rf8e34995fdec4257" /><Relationship Type="http://schemas.openxmlformats.org/officeDocument/2006/relationships/slide" Target="/ppt/slides/slide2.xml" Id="Rca1486f3e7d5495f" /><Relationship Type="http://schemas.openxmlformats.org/officeDocument/2006/relationships/slide" Target="/ppt/slides/slide3.xml" Id="R51ab2e5d38a74223" /><Relationship Type="http://schemas.openxmlformats.org/officeDocument/2006/relationships/slide" Target="/ppt/slides/slide4.xml" Id="R7c45a82c5f1546f5" /><Relationship Type="http://schemas.openxmlformats.org/officeDocument/2006/relationships/slide" Target="/ppt/slides/slide5.xml" Id="R6250f92988924585" /><Relationship Type="http://schemas.openxmlformats.org/officeDocument/2006/relationships/slide" Target="/ppt/slides/slide6.xml" Id="R34a53af49f3346c4" /><Relationship Type="http://schemas.openxmlformats.org/officeDocument/2006/relationships/slide" Target="/ppt/slides/slide7.xml" Id="R411bb00f99fe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2931948d8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1464964544bd" /><Relationship Type="http://schemas.openxmlformats.org/officeDocument/2006/relationships/theme" Target="/ppt/slideMasters/theme/theme1.xml" Id="Ra15bc04cfbb4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214649645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e3e4f2fa1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856a19677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8a813778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9b622671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0c4db461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aa2e8f9a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39d9b71c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