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fff151e2f247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14a1de80434619"/>
  </p:sldMasterIdLst>
  <p:sldIdLst>
    <p:sldId xmlns:r="http://schemas.openxmlformats.org/officeDocument/2006/relationships" id="256" r:id="Rc8175a3f7a2c42bd"/>
    <p:sldId xmlns:r="http://schemas.openxmlformats.org/officeDocument/2006/relationships" id="257" r:id="R3959e44d33d94493"/>
    <p:sldId xmlns:r="http://schemas.openxmlformats.org/officeDocument/2006/relationships" id="258" r:id="Rec55f8173ff04791"/>
    <p:sldId xmlns:r="http://schemas.openxmlformats.org/officeDocument/2006/relationships" id="259" r:id="R06990d2dff7c49b6"/>
    <p:sldId xmlns:r="http://schemas.openxmlformats.org/officeDocument/2006/relationships" id="260" r:id="Rb7ea74ad307e4f88"/>
    <p:sldId xmlns:r="http://schemas.openxmlformats.org/officeDocument/2006/relationships" id="261" r:id="R5082e5200c5345dd"/>
    <p:sldId xmlns:r="http://schemas.openxmlformats.org/officeDocument/2006/relationships" id="262" r:id="R5ea8371df3cb47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14a1de80434619" /><Relationship Type="http://schemas.openxmlformats.org/officeDocument/2006/relationships/slide" Target="/ppt/slides/slide1.xml" Id="Rc8175a3f7a2c42bd" /><Relationship Type="http://schemas.openxmlformats.org/officeDocument/2006/relationships/slide" Target="/ppt/slides/slide2.xml" Id="R3959e44d33d94493" /><Relationship Type="http://schemas.openxmlformats.org/officeDocument/2006/relationships/slide" Target="/ppt/slides/slide3.xml" Id="Rec55f8173ff04791" /><Relationship Type="http://schemas.openxmlformats.org/officeDocument/2006/relationships/slide" Target="/ppt/slides/slide4.xml" Id="R06990d2dff7c49b6" /><Relationship Type="http://schemas.openxmlformats.org/officeDocument/2006/relationships/slide" Target="/ppt/slides/slide5.xml" Id="Rb7ea74ad307e4f88" /><Relationship Type="http://schemas.openxmlformats.org/officeDocument/2006/relationships/slide" Target="/ppt/slides/slide6.xml" Id="R5082e5200c5345dd" /><Relationship Type="http://schemas.openxmlformats.org/officeDocument/2006/relationships/slide" Target="/ppt/slides/slide7.xml" Id="R5ea8371df3cb47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5c1f507a424d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49a4a46bc4178" /><Relationship Type="http://schemas.openxmlformats.org/officeDocument/2006/relationships/theme" Target="/ppt/slideMasters/theme/theme1.xml" Id="R1234547d7bc24d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649a4a46bc41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64fd7dc5d44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356671b6c4d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e67d429c545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6f67aca6745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da6fae9544a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de30e7ec144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60cd2948e44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NUMERI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NUMERI INVEST AS ble etablert [år] og holder til i Frogner.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−205 355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51 486 682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52 220 189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52 360 059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Børkeveien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2016 Frogner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998 824 699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NUMERI INVEST AS</a:t>
            </a:r>
          </a:p>
        </p:txBody>
      </p:sp>
    </p:spTree>
  </p:cSld>
  <p:clrMapOvr>
    <a:masterClrMapping xmlns:a="http://schemas.openxmlformats.org/drawingml/2006/main"/>
  </p:clrMapOvr>
</p:sld>
</file>