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9d8e8b328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a13a9ba24936"/>
  </p:sldMasterIdLst>
  <p:sldIdLst>
    <p:sldId xmlns:r="http://schemas.openxmlformats.org/officeDocument/2006/relationships" id="256" r:id="R73f9f39ff81d4f9e"/>
    <p:sldId xmlns:r="http://schemas.openxmlformats.org/officeDocument/2006/relationships" id="257" r:id="Rff4add36f2464261"/>
    <p:sldId xmlns:r="http://schemas.openxmlformats.org/officeDocument/2006/relationships" id="258" r:id="Rba7a0719c8914125"/>
    <p:sldId xmlns:r="http://schemas.openxmlformats.org/officeDocument/2006/relationships" id="259" r:id="R9f9d2d86ffe7474c"/>
    <p:sldId xmlns:r="http://schemas.openxmlformats.org/officeDocument/2006/relationships" id="260" r:id="R183e9b6512e447ee"/>
    <p:sldId xmlns:r="http://schemas.openxmlformats.org/officeDocument/2006/relationships" id="261" r:id="R6d987eca50834813"/>
    <p:sldId xmlns:r="http://schemas.openxmlformats.org/officeDocument/2006/relationships" id="262" r:id="R187ef3dfc5ce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a13a9ba24936" /><Relationship Type="http://schemas.openxmlformats.org/officeDocument/2006/relationships/slide" Target="/ppt/slides/slide1.xml" Id="R73f9f39ff81d4f9e" /><Relationship Type="http://schemas.openxmlformats.org/officeDocument/2006/relationships/slide" Target="/ppt/slides/slide2.xml" Id="Rff4add36f2464261" /><Relationship Type="http://schemas.openxmlformats.org/officeDocument/2006/relationships/slide" Target="/ppt/slides/slide3.xml" Id="Rba7a0719c8914125" /><Relationship Type="http://schemas.openxmlformats.org/officeDocument/2006/relationships/slide" Target="/ppt/slides/slide4.xml" Id="R9f9d2d86ffe7474c" /><Relationship Type="http://schemas.openxmlformats.org/officeDocument/2006/relationships/slide" Target="/ppt/slides/slide5.xml" Id="R183e9b6512e447ee" /><Relationship Type="http://schemas.openxmlformats.org/officeDocument/2006/relationships/slide" Target="/ppt/slides/slide6.xml" Id="R6d987eca50834813" /><Relationship Type="http://schemas.openxmlformats.org/officeDocument/2006/relationships/slide" Target="/ppt/slides/slide7.xml" Id="R187ef3dfc5ce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d176369c7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12627d664876" /><Relationship Type="http://schemas.openxmlformats.org/officeDocument/2006/relationships/theme" Target="/ppt/slideMasters/theme/theme1.xml" Id="R079343bc540f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612627d66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d1c79efc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eb9588ec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7f4f3a63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b0f209682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22531e9a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1410a793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9df69d50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