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abedaab52f48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f103c23d6144bb"/>
  </p:sldMasterIdLst>
  <p:sldIdLst>
    <p:sldId xmlns:r="http://schemas.openxmlformats.org/officeDocument/2006/relationships" id="256" r:id="Rde6a74efba4e4cc1"/>
    <p:sldId xmlns:r="http://schemas.openxmlformats.org/officeDocument/2006/relationships" id="257" r:id="Rf5b66f7aecc24b79"/>
    <p:sldId xmlns:r="http://schemas.openxmlformats.org/officeDocument/2006/relationships" id="258" r:id="R2b373cf8a8744d35"/>
    <p:sldId xmlns:r="http://schemas.openxmlformats.org/officeDocument/2006/relationships" id="259" r:id="R3a595967de01489b"/>
    <p:sldId xmlns:r="http://schemas.openxmlformats.org/officeDocument/2006/relationships" id="260" r:id="R08bf05a5a8cf4967"/>
    <p:sldId xmlns:r="http://schemas.openxmlformats.org/officeDocument/2006/relationships" id="261" r:id="Rc7a53a1fb8334366"/>
    <p:sldId xmlns:r="http://schemas.openxmlformats.org/officeDocument/2006/relationships" id="262" r:id="Rbe90483a5f5146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103c23d6144bb" /><Relationship Type="http://schemas.openxmlformats.org/officeDocument/2006/relationships/slide" Target="/ppt/slides/slide1.xml" Id="Rde6a74efba4e4cc1" /><Relationship Type="http://schemas.openxmlformats.org/officeDocument/2006/relationships/slide" Target="/ppt/slides/slide2.xml" Id="Rf5b66f7aecc24b79" /><Relationship Type="http://schemas.openxmlformats.org/officeDocument/2006/relationships/slide" Target="/ppt/slides/slide3.xml" Id="R2b373cf8a8744d35" /><Relationship Type="http://schemas.openxmlformats.org/officeDocument/2006/relationships/slide" Target="/ppt/slides/slide4.xml" Id="R3a595967de01489b" /><Relationship Type="http://schemas.openxmlformats.org/officeDocument/2006/relationships/slide" Target="/ppt/slides/slide5.xml" Id="R08bf05a5a8cf4967" /><Relationship Type="http://schemas.openxmlformats.org/officeDocument/2006/relationships/slide" Target="/ppt/slides/slide6.xml" Id="Rc7a53a1fb8334366" /><Relationship Type="http://schemas.openxmlformats.org/officeDocument/2006/relationships/slide" Target="/ppt/slides/slide7.xml" Id="Rbe90483a5f5146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8b252a36745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0e258c3164ddf" /><Relationship Type="http://schemas.openxmlformats.org/officeDocument/2006/relationships/theme" Target="/ppt/slideMasters/theme/theme1.xml" Id="R2c469b8a4e854a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a0e258c3164d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11b0dffe448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6b4220dbb4b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813b8643940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c951433c344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b79e5df8a4f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0df68193c45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83d4d5d774e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CAPGUARD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904 810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INVENTO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FRANTZEN SONJA IRENE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accounting@capguard.no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998 916 135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