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4a60d5367842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e294d370ba488b"/>
  </p:sldMasterIdLst>
  <p:sldIdLst>
    <p:sldId xmlns:r="http://schemas.openxmlformats.org/officeDocument/2006/relationships" id="256" r:id="R330648e0e74f428b"/>
    <p:sldId xmlns:r="http://schemas.openxmlformats.org/officeDocument/2006/relationships" id="257" r:id="R21db82d9db964523"/>
    <p:sldId xmlns:r="http://schemas.openxmlformats.org/officeDocument/2006/relationships" id="258" r:id="Rb67464ca7fc84c01"/>
    <p:sldId xmlns:r="http://schemas.openxmlformats.org/officeDocument/2006/relationships" id="259" r:id="R38509aa1373d4a01"/>
    <p:sldId xmlns:r="http://schemas.openxmlformats.org/officeDocument/2006/relationships" id="260" r:id="R0273c16c49d749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e294d370ba488b" /><Relationship Type="http://schemas.openxmlformats.org/officeDocument/2006/relationships/slide" Target="/ppt/slides/slide1.xml" Id="R330648e0e74f428b" /><Relationship Type="http://schemas.openxmlformats.org/officeDocument/2006/relationships/slide" Target="/ppt/slides/slide2.xml" Id="R21db82d9db964523" /><Relationship Type="http://schemas.openxmlformats.org/officeDocument/2006/relationships/slide" Target="/ppt/slides/slide3.xml" Id="Rb67464ca7fc84c01" /><Relationship Type="http://schemas.openxmlformats.org/officeDocument/2006/relationships/slide" Target="/ppt/slides/slide4.xml" Id="R38509aa1373d4a01" /><Relationship Type="http://schemas.openxmlformats.org/officeDocument/2006/relationships/slide" Target="/ppt/slides/slide5.xml" Id="R0273c16c49d749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3e40633fac4e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62a83292494ab3" /><Relationship Type="http://schemas.openxmlformats.org/officeDocument/2006/relationships/theme" Target="/ppt/slideMasters/theme/theme1.xml" Id="R1b848795be2b4e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62a83292494a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82c2888fb141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c8d96ccef34b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277a927f2c4f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1565b4b7194a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115e3f5a7749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SANDØY VEL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SANDØY VEL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SANDØY VEL ble etablert [år] og holder til i Sandøy.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SANDØY VEL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SANDØY VEL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SANDØY VEL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Hamnevågen 103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6297 Sandøy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britt.knutsen@hotmail.com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998 920 515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SANDØY VEL</a:t>
            </a:r>
          </a:p>
        </p:txBody>
      </p:sp>
    </p:spTree>
  </p:cSld>
  <p:clrMapOvr>
    <a:masterClrMapping xmlns:a="http://schemas.openxmlformats.org/drawingml/2006/main"/>
  </p:clrMapOvr>
</p:sld>
</file>