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ff991e486240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fa3f251bb64fe5"/>
  </p:sldMasterIdLst>
  <p:sldIdLst>
    <p:sldId xmlns:r="http://schemas.openxmlformats.org/officeDocument/2006/relationships" id="256" r:id="R39b526c282cc4430"/>
    <p:sldId xmlns:r="http://schemas.openxmlformats.org/officeDocument/2006/relationships" id="257" r:id="Rdab6e9c374134f78"/>
    <p:sldId xmlns:r="http://schemas.openxmlformats.org/officeDocument/2006/relationships" id="258" r:id="Ra04667c579f7499b"/>
    <p:sldId xmlns:r="http://schemas.openxmlformats.org/officeDocument/2006/relationships" id="259" r:id="Rce736190212941f7"/>
    <p:sldId xmlns:r="http://schemas.openxmlformats.org/officeDocument/2006/relationships" id="260" r:id="R61bd05f5292c4be6"/>
    <p:sldId xmlns:r="http://schemas.openxmlformats.org/officeDocument/2006/relationships" id="261" r:id="R268143eb75cc49ac"/>
    <p:sldId xmlns:r="http://schemas.openxmlformats.org/officeDocument/2006/relationships" id="262" r:id="Rfc68e4b31f7747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fa3f251bb64fe5" /><Relationship Type="http://schemas.openxmlformats.org/officeDocument/2006/relationships/slide" Target="/ppt/slides/slide1.xml" Id="R39b526c282cc4430" /><Relationship Type="http://schemas.openxmlformats.org/officeDocument/2006/relationships/slide" Target="/ppt/slides/slide2.xml" Id="Rdab6e9c374134f78" /><Relationship Type="http://schemas.openxmlformats.org/officeDocument/2006/relationships/slide" Target="/ppt/slides/slide3.xml" Id="Ra04667c579f7499b" /><Relationship Type="http://schemas.openxmlformats.org/officeDocument/2006/relationships/slide" Target="/ppt/slides/slide4.xml" Id="Rce736190212941f7" /><Relationship Type="http://schemas.openxmlformats.org/officeDocument/2006/relationships/slide" Target="/ppt/slides/slide5.xml" Id="R61bd05f5292c4be6" /><Relationship Type="http://schemas.openxmlformats.org/officeDocument/2006/relationships/slide" Target="/ppt/slides/slide6.xml" Id="R268143eb75cc49ac" /><Relationship Type="http://schemas.openxmlformats.org/officeDocument/2006/relationships/slide" Target="/ppt/slides/slide7.xml" Id="Rfc68e4b31f7747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6b49903ae645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67a0e057b45b5" /><Relationship Type="http://schemas.openxmlformats.org/officeDocument/2006/relationships/theme" Target="/ppt/slideMasters/theme/theme1.xml" Id="Re1abfd0fc97f43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f67a0e057b45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3aa27ec0f48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e3aa0d27044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fd546e1b545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c86a9688b4b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4dbdcbeb14d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e791afe3547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eea8118a248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3 291 936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3 492 186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SKARSTEIN SUNNIVA MAGDELE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torv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frederik@fhr.no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998 945 860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AS</a:t>
            </a:r>
          </a:p>
        </p:txBody>
      </p:sp>
    </p:spTree>
  </p:cSld>
  <p:clrMapOvr>
    <a:masterClrMapping xmlns:a="http://schemas.openxmlformats.org/drawingml/2006/main"/>
  </p:clrMapOvr>
</p:sld>
</file>