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6667384c9d48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c4513856954bfe"/>
  </p:sldMasterIdLst>
  <p:sldIdLst>
    <p:sldId xmlns:r="http://schemas.openxmlformats.org/officeDocument/2006/relationships" id="256" r:id="R2142dd2f670c4938"/>
    <p:sldId xmlns:r="http://schemas.openxmlformats.org/officeDocument/2006/relationships" id="257" r:id="R9d28e7b61eb54161"/>
    <p:sldId xmlns:r="http://schemas.openxmlformats.org/officeDocument/2006/relationships" id="258" r:id="Rd18a7710911c4957"/>
    <p:sldId xmlns:r="http://schemas.openxmlformats.org/officeDocument/2006/relationships" id="259" r:id="R07f5fddc848d4277"/>
    <p:sldId xmlns:r="http://schemas.openxmlformats.org/officeDocument/2006/relationships" id="260" r:id="Ra2b816b5ff5e45a0"/>
    <p:sldId xmlns:r="http://schemas.openxmlformats.org/officeDocument/2006/relationships" id="261" r:id="Rb39c68028b2d4dc9"/>
    <p:sldId xmlns:r="http://schemas.openxmlformats.org/officeDocument/2006/relationships" id="262" r:id="R43d99361633345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c4513856954bfe" /><Relationship Type="http://schemas.openxmlformats.org/officeDocument/2006/relationships/slide" Target="/ppt/slides/slide1.xml" Id="R2142dd2f670c4938" /><Relationship Type="http://schemas.openxmlformats.org/officeDocument/2006/relationships/slide" Target="/ppt/slides/slide2.xml" Id="R9d28e7b61eb54161" /><Relationship Type="http://schemas.openxmlformats.org/officeDocument/2006/relationships/slide" Target="/ppt/slides/slide3.xml" Id="Rd18a7710911c4957" /><Relationship Type="http://schemas.openxmlformats.org/officeDocument/2006/relationships/slide" Target="/ppt/slides/slide4.xml" Id="R07f5fddc848d4277" /><Relationship Type="http://schemas.openxmlformats.org/officeDocument/2006/relationships/slide" Target="/ppt/slides/slide5.xml" Id="Ra2b816b5ff5e45a0" /><Relationship Type="http://schemas.openxmlformats.org/officeDocument/2006/relationships/slide" Target="/ppt/slides/slide6.xml" Id="Rb39c68028b2d4dc9" /><Relationship Type="http://schemas.openxmlformats.org/officeDocument/2006/relationships/slide" Target="/ppt/slides/slide7.xml" Id="R43d99361633345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4285a467444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c961b30a34ede" /><Relationship Type="http://schemas.openxmlformats.org/officeDocument/2006/relationships/theme" Target="/ppt/slideMasters/theme/theme1.xml" Id="R7bcaf2978937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3c961b30a34e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e8170e9c64a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338795c6d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328ed56c747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eef22d7ff49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b2bc4ea6145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443d547fd45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c2603199f42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JUX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1 503 258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2 004 008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SKARSTEIN JOHANNES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998 946 239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