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76e566b92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f58b928c04ded"/>
  </p:sldMasterIdLst>
  <p:sldIdLst>
    <p:sldId xmlns:r="http://schemas.openxmlformats.org/officeDocument/2006/relationships" id="256" r:id="Ra6257b0625ef4e75"/>
    <p:sldId xmlns:r="http://schemas.openxmlformats.org/officeDocument/2006/relationships" id="257" r:id="Rd702e48ca73543c3"/>
    <p:sldId xmlns:r="http://schemas.openxmlformats.org/officeDocument/2006/relationships" id="258" r:id="R1614d659b7974638"/>
    <p:sldId xmlns:r="http://schemas.openxmlformats.org/officeDocument/2006/relationships" id="259" r:id="R4428cb83cfd742d0"/>
    <p:sldId xmlns:r="http://schemas.openxmlformats.org/officeDocument/2006/relationships" id="260" r:id="R77f6bbcebcc8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f58b928c04ded" /><Relationship Type="http://schemas.openxmlformats.org/officeDocument/2006/relationships/slide" Target="/ppt/slides/slide1.xml" Id="Ra6257b0625ef4e75" /><Relationship Type="http://schemas.openxmlformats.org/officeDocument/2006/relationships/slide" Target="/ppt/slides/slide2.xml" Id="Rd702e48ca73543c3" /><Relationship Type="http://schemas.openxmlformats.org/officeDocument/2006/relationships/slide" Target="/ppt/slides/slide3.xml" Id="R1614d659b7974638" /><Relationship Type="http://schemas.openxmlformats.org/officeDocument/2006/relationships/slide" Target="/ppt/slides/slide4.xml" Id="R4428cb83cfd742d0" /><Relationship Type="http://schemas.openxmlformats.org/officeDocument/2006/relationships/slide" Target="/ppt/slides/slide5.xml" Id="R77f6bbcebcc8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27185ebae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a08a739046c7" /><Relationship Type="http://schemas.openxmlformats.org/officeDocument/2006/relationships/theme" Target="/ppt/slideMasters/theme/theme1.xml" Id="R97d4f757f145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6a08a7390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6e9521f3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6d76decb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c3d28b9d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128768ef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798e0bbe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