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ad64f9bb0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59d3d6e1f4beb"/>
  </p:sldMasterIdLst>
  <p:sldIdLst>
    <p:sldId xmlns:r="http://schemas.openxmlformats.org/officeDocument/2006/relationships" id="256" r:id="Red2a6bac32bc4506"/>
    <p:sldId xmlns:r="http://schemas.openxmlformats.org/officeDocument/2006/relationships" id="257" r:id="R55a929b5531b4480"/>
    <p:sldId xmlns:r="http://schemas.openxmlformats.org/officeDocument/2006/relationships" id="258" r:id="R4eec78453c16475f"/>
    <p:sldId xmlns:r="http://schemas.openxmlformats.org/officeDocument/2006/relationships" id="259" r:id="R46a662e4e34f4e9c"/>
    <p:sldId xmlns:r="http://schemas.openxmlformats.org/officeDocument/2006/relationships" id="260" r:id="R5cec3ecf010b4665"/>
    <p:sldId xmlns:r="http://schemas.openxmlformats.org/officeDocument/2006/relationships" id="261" r:id="Re9ab844232e347c2"/>
    <p:sldId xmlns:r="http://schemas.openxmlformats.org/officeDocument/2006/relationships" id="262" r:id="Rebe28b281bea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59d3d6e1f4beb" /><Relationship Type="http://schemas.openxmlformats.org/officeDocument/2006/relationships/slide" Target="/ppt/slides/slide1.xml" Id="Red2a6bac32bc4506" /><Relationship Type="http://schemas.openxmlformats.org/officeDocument/2006/relationships/slide" Target="/ppt/slides/slide2.xml" Id="R55a929b5531b4480" /><Relationship Type="http://schemas.openxmlformats.org/officeDocument/2006/relationships/slide" Target="/ppt/slides/slide3.xml" Id="R4eec78453c16475f" /><Relationship Type="http://schemas.openxmlformats.org/officeDocument/2006/relationships/slide" Target="/ppt/slides/slide4.xml" Id="R46a662e4e34f4e9c" /><Relationship Type="http://schemas.openxmlformats.org/officeDocument/2006/relationships/slide" Target="/ppt/slides/slide5.xml" Id="R5cec3ecf010b4665" /><Relationship Type="http://schemas.openxmlformats.org/officeDocument/2006/relationships/slide" Target="/ppt/slides/slide6.xml" Id="Re9ab844232e347c2" /><Relationship Type="http://schemas.openxmlformats.org/officeDocument/2006/relationships/slide" Target="/ppt/slides/slide7.xml" Id="Rebe28b281bea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f9ef0fa58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750e62bb4ab5" /><Relationship Type="http://schemas.openxmlformats.org/officeDocument/2006/relationships/theme" Target="/ppt/slideMasters/theme/theme1.xml" Id="R49365c513a8f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3750e62bb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9f39921b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961754cc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dba1afb06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0f816eb2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eaf490c2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c1eccc23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2da3bb03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