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c1e4dacf6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ec74305454dd4"/>
  </p:sldMasterIdLst>
  <p:sldIdLst>
    <p:sldId xmlns:r="http://schemas.openxmlformats.org/officeDocument/2006/relationships" id="256" r:id="Rf84b5c7dc3e64f90"/>
    <p:sldId xmlns:r="http://schemas.openxmlformats.org/officeDocument/2006/relationships" id="257" r:id="R0904919ee0d247a1"/>
    <p:sldId xmlns:r="http://schemas.openxmlformats.org/officeDocument/2006/relationships" id="258" r:id="R894a398944054709"/>
    <p:sldId xmlns:r="http://schemas.openxmlformats.org/officeDocument/2006/relationships" id="259" r:id="R6ae03baeacff4228"/>
    <p:sldId xmlns:r="http://schemas.openxmlformats.org/officeDocument/2006/relationships" id="260" r:id="Re4775efeff334f45"/>
    <p:sldId xmlns:r="http://schemas.openxmlformats.org/officeDocument/2006/relationships" id="261" r:id="R8330473d9f534d76"/>
    <p:sldId xmlns:r="http://schemas.openxmlformats.org/officeDocument/2006/relationships" id="262" r:id="R2e05c2845d30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ec74305454dd4" /><Relationship Type="http://schemas.openxmlformats.org/officeDocument/2006/relationships/slide" Target="/ppt/slides/slide1.xml" Id="Rf84b5c7dc3e64f90" /><Relationship Type="http://schemas.openxmlformats.org/officeDocument/2006/relationships/slide" Target="/ppt/slides/slide2.xml" Id="R0904919ee0d247a1" /><Relationship Type="http://schemas.openxmlformats.org/officeDocument/2006/relationships/slide" Target="/ppt/slides/slide3.xml" Id="R894a398944054709" /><Relationship Type="http://schemas.openxmlformats.org/officeDocument/2006/relationships/slide" Target="/ppt/slides/slide4.xml" Id="R6ae03baeacff4228" /><Relationship Type="http://schemas.openxmlformats.org/officeDocument/2006/relationships/slide" Target="/ppt/slides/slide5.xml" Id="Re4775efeff334f45" /><Relationship Type="http://schemas.openxmlformats.org/officeDocument/2006/relationships/slide" Target="/ppt/slides/slide6.xml" Id="R8330473d9f534d76" /><Relationship Type="http://schemas.openxmlformats.org/officeDocument/2006/relationships/slide" Target="/ppt/slides/slide7.xml" Id="R2e05c2845d30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6031aacea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129730f994c66" /><Relationship Type="http://schemas.openxmlformats.org/officeDocument/2006/relationships/theme" Target="/ppt/slideMasters/theme/theme1.xml" Id="Re1969b9dfe8a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129730f99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0cf50148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926f01f07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06eb9273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49301d8e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9a7eb7454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d724a2043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c7fb30781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post@adviceinnlandet.no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999 039 715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