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7509c9d716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01de40aad47c2"/>
  </p:sldMasterIdLst>
  <p:sldIdLst>
    <p:sldId xmlns:r="http://schemas.openxmlformats.org/officeDocument/2006/relationships" id="256" r:id="R0d68d3047f3c449f"/>
    <p:sldId xmlns:r="http://schemas.openxmlformats.org/officeDocument/2006/relationships" id="257" r:id="Rf5f93d1fc8854303"/>
    <p:sldId xmlns:r="http://schemas.openxmlformats.org/officeDocument/2006/relationships" id="258" r:id="R707af513c43943e1"/>
    <p:sldId xmlns:r="http://schemas.openxmlformats.org/officeDocument/2006/relationships" id="259" r:id="R2e5ec5ad01e04e54"/>
    <p:sldId xmlns:r="http://schemas.openxmlformats.org/officeDocument/2006/relationships" id="260" r:id="Ree0459676c2a40c6"/>
    <p:sldId xmlns:r="http://schemas.openxmlformats.org/officeDocument/2006/relationships" id="261" r:id="R4849c171c1ae4cae"/>
    <p:sldId xmlns:r="http://schemas.openxmlformats.org/officeDocument/2006/relationships" id="262" r:id="Rb450f2a7bf704e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01de40aad47c2" /><Relationship Type="http://schemas.openxmlformats.org/officeDocument/2006/relationships/slide" Target="/ppt/slides/slide1.xml" Id="R0d68d3047f3c449f" /><Relationship Type="http://schemas.openxmlformats.org/officeDocument/2006/relationships/slide" Target="/ppt/slides/slide2.xml" Id="Rf5f93d1fc8854303" /><Relationship Type="http://schemas.openxmlformats.org/officeDocument/2006/relationships/slide" Target="/ppt/slides/slide3.xml" Id="R707af513c43943e1" /><Relationship Type="http://schemas.openxmlformats.org/officeDocument/2006/relationships/slide" Target="/ppt/slides/slide4.xml" Id="R2e5ec5ad01e04e54" /><Relationship Type="http://schemas.openxmlformats.org/officeDocument/2006/relationships/slide" Target="/ppt/slides/slide5.xml" Id="Ree0459676c2a40c6" /><Relationship Type="http://schemas.openxmlformats.org/officeDocument/2006/relationships/slide" Target="/ppt/slides/slide6.xml" Id="R4849c171c1ae4cae" /><Relationship Type="http://schemas.openxmlformats.org/officeDocument/2006/relationships/slide" Target="/ppt/slides/slide7.xml" Id="Rb450f2a7bf704e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e22eb1b45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bfa73e1c44ed2" /><Relationship Type="http://schemas.openxmlformats.org/officeDocument/2006/relationships/theme" Target="/ppt/slideMasters/theme/theme1.xml" Id="R929186af5631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dbfa73e1c44e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752cbfe9e41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42b13a780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5be8bff954c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18fd40fc540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1456aa059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1b6a3b6542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f2905c89741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HÅLAND FRANK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NYSÆTHER TROND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SKOTHEIM ESPEN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