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e1e3aec19c45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0a1a58017d486e"/>
  </p:sldMasterIdLst>
  <p:sldIdLst>
    <p:sldId xmlns:r="http://schemas.openxmlformats.org/officeDocument/2006/relationships" id="256" r:id="Ra630e769b73d48d1"/>
    <p:sldId xmlns:r="http://schemas.openxmlformats.org/officeDocument/2006/relationships" id="257" r:id="R0617a415232148d2"/>
    <p:sldId xmlns:r="http://schemas.openxmlformats.org/officeDocument/2006/relationships" id="258" r:id="R9cca7292fe184443"/>
    <p:sldId xmlns:r="http://schemas.openxmlformats.org/officeDocument/2006/relationships" id="259" r:id="Rc23a8a1efd174111"/>
    <p:sldId xmlns:r="http://schemas.openxmlformats.org/officeDocument/2006/relationships" id="260" r:id="R4f6045a79c354dad"/>
    <p:sldId xmlns:r="http://schemas.openxmlformats.org/officeDocument/2006/relationships" id="261" r:id="Rfddf2f1ff3f949aa"/>
    <p:sldId xmlns:r="http://schemas.openxmlformats.org/officeDocument/2006/relationships" id="262" r:id="Ra5a4c90a37144c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a1a58017d486e" /><Relationship Type="http://schemas.openxmlformats.org/officeDocument/2006/relationships/slide" Target="/ppt/slides/slide1.xml" Id="Ra630e769b73d48d1" /><Relationship Type="http://schemas.openxmlformats.org/officeDocument/2006/relationships/slide" Target="/ppt/slides/slide2.xml" Id="R0617a415232148d2" /><Relationship Type="http://schemas.openxmlformats.org/officeDocument/2006/relationships/slide" Target="/ppt/slides/slide3.xml" Id="R9cca7292fe184443" /><Relationship Type="http://schemas.openxmlformats.org/officeDocument/2006/relationships/slide" Target="/ppt/slides/slide4.xml" Id="Rc23a8a1efd174111" /><Relationship Type="http://schemas.openxmlformats.org/officeDocument/2006/relationships/slide" Target="/ppt/slides/slide5.xml" Id="R4f6045a79c354dad" /><Relationship Type="http://schemas.openxmlformats.org/officeDocument/2006/relationships/slide" Target="/ppt/slides/slide6.xml" Id="Rfddf2f1ff3f949aa" /><Relationship Type="http://schemas.openxmlformats.org/officeDocument/2006/relationships/slide" Target="/ppt/slides/slide7.xml" Id="Ra5a4c90a37144c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787c3dc2d4d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d22f0d9674787" /><Relationship Type="http://schemas.openxmlformats.org/officeDocument/2006/relationships/theme" Target="/ppt/slideMasters/theme/theme1.xml" Id="Rbb8ce8a37b64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3d22f0d96747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dd144ce0140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d1bfeaacc45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1ee92f65b47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e6c97ba5748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a81abc6de44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b22a9f8be42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29b7f4d8148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4 288 122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2 233 061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1 887 173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2 892 369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jan.erik@minderevisjon.no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999 079 547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REVISJON AS</a:t>
            </a:r>
          </a:p>
        </p:txBody>
      </p:sp>
    </p:spTree>
  </p:cSld>
  <p:clrMapOvr>
    <a:masterClrMapping xmlns:a="http://schemas.openxmlformats.org/drawingml/2006/main"/>
  </p:clrMapOvr>
</p:sld>
</file>