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de3eab1c3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87c93c862433c"/>
  </p:sldMasterIdLst>
  <p:sldIdLst>
    <p:sldId xmlns:r="http://schemas.openxmlformats.org/officeDocument/2006/relationships" id="256" r:id="Rf95a25bf227342e6"/>
    <p:sldId xmlns:r="http://schemas.openxmlformats.org/officeDocument/2006/relationships" id="257" r:id="R1eeefff5397b482f"/>
    <p:sldId xmlns:r="http://schemas.openxmlformats.org/officeDocument/2006/relationships" id="258" r:id="R2a4d968281504cd4"/>
    <p:sldId xmlns:r="http://schemas.openxmlformats.org/officeDocument/2006/relationships" id="259" r:id="R352e7de2988643f8"/>
    <p:sldId xmlns:r="http://schemas.openxmlformats.org/officeDocument/2006/relationships" id="260" r:id="R9d7c7a5168c84c98"/>
    <p:sldId xmlns:r="http://schemas.openxmlformats.org/officeDocument/2006/relationships" id="261" r:id="Rc73ba40a312b4014"/>
    <p:sldId xmlns:r="http://schemas.openxmlformats.org/officeDocument/2006/relationships" id="262" r:id="Rb675cbc0a5f4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87c93c862433c" /><Relationship Type="http://schemas.openxmlformats.org/officeDocument/2006/relationships/slide" Target="/ppt/slides/slide1.xml" Id="Rf95a25bf227342e6" /><Relationship Type="http://schemas.openxmlformats.org/officeDocument/2006/relationships/slide" Target="/ppt/slides/slide2.xml" Id="R1eeefff5397b482f" /><Relationship Type="http://schemas.openxmlformats.org/officeDocument/2006/relationships/slide" Target="/ppt/slides/slide3.xml" Id="R2a4d968281504cd4" /><Relationship Type="http://schemas.openxmlformats.org/officeDocument/2006/relationships/slide" Target="/ppt/slides/slide4.xml" Id="R352e7de2988643f8" /><Relationship Type="http://schemas.openxmlformats.org/officeDocument/2006/relationships/slide" Target="/ppt/slides/slide5.xml" Id="R9d7c7a5168c84c98" /><Relationship Type="http://schemas.openxmlformats.org/officeDocument/2006/relationships/slide" Target="/ppt/slides/slide6.xml" Id="Rc73ba40a312b4014" /><Relationship Type="http://schemas.openxmlformats.org/officeDocument/2006/relationships/slide" Target="/ppt/slides/slide7.xml" Id="Rb675cbc0a5f4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8e9373312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d227008af411b" /><Relationship Type="http://schemas.openxmlformats.org/officeDocument/2006/relationships/theme" Target="/ppt/slideMasters/theme/theme1.xml" Id="R8c239a3ebb7d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d227008af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c9e8294d9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aa25511eb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2edd99491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9bdad90ae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02ed9e41c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5862a8abf4c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37eae0ca2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KLOKK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KLOKK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 TORMOD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