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7b24a150af4e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cc1d75ec9f4ab0"/>
  </p:sldMasterIdLst>
  <p:sldIdLst>
    <p:sldId xmlns:r="http://schemas.openxmlformats.org/officeDocument/2006/relationships" id="256" r:id="R7e68717a3ac24c78"/>
    <p:sldId xmlns:r="http://schemas.openxmlformats.org/officeDocument/2006/relationships" id="257" r:id="R45b924f6b78e4ab2"/>
    <p:sldId xmlns:r="http://schemas.openxmlformats.org/officeDocument/2006/relationships" id="258" r:id="Rc9e699b628b048b2"/>
    <p:sldId xmlns:r="http://schemas.openxmlformats.org/officeDocument/2006/relationships" id="259" r:id="R774141620b4b4f15"/>
    <p:sldId xmlns:r="http://schemas.openxmlformats.org/officeDocument/2006/relationships" id="260" r:id="R90a258fa42d14109"/>
    <p:sldId xmlns:r="http://schemas.openxmlformats.org/officeDocument/2006/relationships" id="261" r:id="Rc663aa4b3080457e"/>
    <p:sldId xmlns:r="http://schemas.openxmlformats.org/officeDocument/2006/relationships" id="262" r:id="Rfd3a90c23ce84b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c1d75ec9f4ab0" /><Relationship Type="http://schemas.openxmlformats.org/officeDocument/2006/relationships/slide" Target="/ppt/slides/slide1.xml" Id="R7e68717a3ac24c78" /><Relationship Type="http://schemas.openxmlformats.org/officeDocument/2006/relationships/slide" Target="/ppt/slides/slide2.xml" Id="R45b924f6b78e4ab2" /><Relationship Type="http://schemas.openxmlformats.org/officeDocument/2006/relationships/slide" Target="/ppt/slides/slide3.xml" Id="Rc9e699b628b048b2" /><Relationship Type="http://schemas.openxmlformats.org/officeDocument/2006/relationships/slide" Target="/ppt/slides/slide4.xml" Id="R774141620b4b4f15" /><Relationship Type="http://schemas.openxmlformats.org/officeDocument/2006/relationships/slide" Target="/ppt/slides/slide5.xml" Id="R90a258fa42d14109" /><Relationship Type="http://schemas.openxmlformats.org/officeDocument/2006/relationships/slide" Target="/ppt/slides/slide6.xml" Id="Rc663aa4b3080457e" /><Relationship Type="http://schemas.openxmlformats.org/officeDocument/2006/relationships/slide" Target="/ppt/slides/slide7.xml" Id="Rfd3a90c23ce84b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ccc75642f4c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81410b8734b86" /><Relationship Type="http://schemas.openxmlformats.org/officeDocument/2006/relationships/theme" Target="/ppt/slideMasters/theme/theme1.xml" Id="R5e971d330ab54a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481410b8734b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5f8dcb6c24f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f22c9911c45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1a7ca0b674f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e293d738945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58e165d084b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7b691962c46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2515351d84a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HOLDING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662 790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9 985 630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Stangsgate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999 130 356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