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e9aaf5380947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401f03ddef4ec3"/>
  </p:sldMasterIdLst>
  <p:sldIdLst>
    <p:sldId xmlns:r="http://schemas.openxmlformats.org/officeDocument/2006/relationships" id="256" r:id="Red2f2eb219454a0e"/>
    <p:sldId xmlns:r="http://schemas.openxmlformats.org/officeDocument/2006/relationships" id="257" r:id="R441d76fa92954beb"/>
    <p:sldId xmlns:r="http://schemas.openxmlformats.org/officeDocument/2006/relationships" id="258" r:id="R1a62da0853914ccc"/>
    <p:sldId xmlns:r="http://schemas.openxmlformats.org/officeDocument/2006/relationships" id="259" r:id="R3af643241fb1435f"/>
    <p:sldId xmlns:r="http://schemas.openxmlformats.org/officeDocument/2006/relationships" id="260" r:id="R2a48c75d06104ff4"/>
    <p:sldId xmlns:r="http://schemas.openxmlformats.org/officeDocument/2006/relationships" id="261" r:id="Rf148a3a41f75401c"/>
    <p:sldId xmlns:r="http://schemas.openxmlformats.org/officeDocument/2006/relationships" id="262" r:id="R3eec219351a04c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401f03ddef4ec3" /><Relationship Type="http://schemas.openxmlformats.org/officeDocument/2006/relationships/slide" Target="/ppt/slides/slide1.xml" Id="Red2f2eb219454a0e" /><Relationship Type="http://schemas.openxmlformats.org/officeDocument/2006/relationships/slide" Target="/ppt/slides/slide2.xml" Id="R441d76fa92954beb" /><Relationship Type="http://schemas.openxmlformats.org/officeDocument/2006/relationships/slide" Target="/ppt/slides/slide3.xml" Id="R1a62da0853914ccc" /><Relationship Type="http://schemas.openxmlformats.org/officeDocument/2006/relationships/slide" Target="/ppt/slides/slide4.xml" Id="R3af643241fb1435f" /><Relationship Type="http://schemas.openxmlformats.org/officeDocument/2006/relationships/slide" Target="/ppt/slides/slide5.xml" Id="R2a48c75d06104ff4" /><Relationship Type="http://schemas.openxmlformats.org/officeDocument/2006/relationships/slide" Target="/ppt/slides/slide6.xml" Id="Rf148a3a41f75401c" /><Relationship Type="http://schemas.openxmlformats.org/officeDocument/2006/relationships/slide" Target="/ppt/slides/slide7.xml" Id="R3eec219351a04c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9d7fd90e8a47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3a94f6c5b4231" /><Relationship Type="http://schemas.openxmlformats.org/officeDocument/2006/relationships/theme" Target="/ppt/slideMasters/theme/theme1.xml" Id="R4b5098e610bb41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f3a94f6c5b42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ecd49387643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af821cee34e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7d9e7242f41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1b327a13b40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562a9228d4d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ffaea116146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5394131c848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ANIMUS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ANIMUS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−738 836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1 537 232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1 537 260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WALSH CIAN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WALSH HANNE LILLEBØ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Vågeskaret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999 137 296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ANIMUS AS</a:t>
            </a:r>
          </a:p>
        </p:txBody>
      </p:sp>
    </p:spTree>
  </p:cSld>
  <p:clrMapOvr>
    <a:masterClrMapping xmlns:a="http://schemas.openxmlformats.org/drawingml/2006/main"/>
  </p:clrMapOvr>
</p:sld>
</file>