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c7d5c10d9547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def3c0827e455e"/>
  </p:sldMasterIdLst>
  <p:sldIdLst>
    <p:sldId xmlns:r="http://schemas.openxmlformats.org/officeDocument/2006/relationships" id="256" r:id="Rcd8cedc2584a4d4f"/>
    <p:sldId xmlns:r="http://schemas.openxmlformats.org/officeDocument/2006/relationships" id="257" r:id="R5591c6a784694c3e"/>
    <p:sldId xmlns:r="http://schemas.openxmlformats.org/officeDocument/2006/relationships" id="258" r:id="R0f5a271d17024084"/>
    <p:sldId xmlns:r="http://schemas.openxmlformats.org/officeDocument/2006/relationships" id="259" r:id="R3508e34b1ce64ed6"/>
    <p:sldId xmlns:r="http://schemas.openxmlformats.org/officeDocument/2006/relationships" id="260" r:id="R6a34157996c74ec5"/>
    <p:sldId xmlns:r="http://schemas.openxmlformats.org/officeDocument/2006/relationships" id="261" r:id="R5a49aff34f85421c"/>
    <p:sldId xmlns:r="http://schemas.openxmlformats.org/officeDocument/2006/relationships" id="262" r:id="R0aae65a188d844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def3c0827e455e" /><Relationship Type="http://schemas.openxmlformats.org/officeDocument/2006/relationships/slide" Target="/ppt/slides/slide1.xml" Id="Rcd8cedc2584a4d4f" /><Relationship Type="http://schemas.openxmlformats.org/officeDocument/2006/relationships/slide" Target="/ppt/slides/slide2.xml" Id="R5591c6a784694c3e" /><Relationship Type="http://schemas.openxmlformats.org/officeDocument/2006/relationships/slide" Target="/ppt/slides/slide3.xml" Id="R0f5a271d17024084" /><Relationship Type="http://schemas.openxmlformats.org/officeDocument/2006/relationships/slide" Target="/ppt/slides/slide4.xml" Id="R3508e34b1ce64ed6" /><Relationship Type="http://schemas.openxmlformats.org/officeDocument/2006/relationships/slide" Target="/ppt/slides/slide5.xml" Id="R6a34157996c74ec5" /><Relationship Type="http://schemas.openxmlformats.org/officeDocument/2006/relationships/slide" Target="/ppt/slides/slide6.xml" Id="R5a49aff34f85421c" /><Relationship Type="http://schemas.openxmlformats.org/officeDocument/2006/relationships/slide" Target="/ppt/slides/slide7.xml" Id="R0aae65a188d844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74eaa03cff4f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9f93f72fc8427c" /><Relationship Type="http://schemas.openxmlformats.org/officeDocument/2006/relationships/theme" Target="/ppt/slideMasters/theme/theme1.xml" Id="Rded997eb811a42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9f93f72fc842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66b259d30b40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3505bb171d43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6c6a530b8341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9021c45b8241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ff3e0516ff44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33b99368f04a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9ea1392a3147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HADELAND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HADELAND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HADELAND REGNSKAP AS ble etablert [år] og holder til i Gran.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HADELAND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HADELAND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HADELAND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20 081 852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1 834 614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1 533 555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4 173 764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9 592 008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HADELAND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GUDBRAND TINGELSTAD  –  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JANNICHE FJELDSTAD JENSEN  –  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OLGA KOZLOVA ULSET  –  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MARTHE GRINA  –  8,6 %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REIDUN RAGNHILDRUD SKARSTAD  –  6,1 %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MOLDEN MOGER  –  5,8 %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HADELAND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 Handelspark, Smiegata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2750 Gran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31 30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hadeland@vekstra.no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999 166 962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HADELAND REGNSKAP AS</a:t>
            </a:r>
          </a:p>
        </p:txBody>
      </p:sp>
    </p:spTree>
  </p:cSld>
  <p:clrMapOvr>
    <a:masterClrMapping xmlns:a="http://schemas.openxmlformats.org/drawingml/2006/main"/>
  </p:clrMapOvr>
</p:sld>
</file>