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34db77a12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d945add2c4dd5"/>
  </p:sldMasterIdLst>
  <p:sldIdLst>
    <p:sldId xmlns:r="http://schemas.openxmlformats.org/officeDocument/2006/relationships" id="256" r:id="R714ca56b53d14553"/>
    <p:sldId xmlns:r="http://schemas.openxmlformats.org/officeDocument/2006/relationships" id="257" r:id="Rbfa7f0b6720a4ba8"/>
    <p:sldId xmlns:r="http://schemas.openxmlformats.org/officeDocument/2006/relationships" id="258" r:id="R702c0503697e4610"/>
    <p:sldId xmlns:r="http://schemas.openxmlformats.org/officeDocument/2006/relationships" id="259" r:id="Re67d53410d71454a"/>
    <p:sldId xmlns:r="http://schemas.openxmlformats.org/officeDocument/2006/relationships" id="260" r:id="Rdfd7fb819e0244f7"/>
    <p:sldId xmlns:r="http://schemas.openxmlformats.org/officeDocument/2006/relationships" id="261" r:id="R6a286215fd3a4860"/>
    <p:sldId xmlns:r="http://schemas.openxmlformats.org/officeDocument/2006/relationships" id="262" r:id="R6efd203b9841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d945add2c4dd5" /><Relationship Type="http://schemas.openxmlformats.org/officeDocument/2006/relationships/slide" Target="/ppt/slides/slide1.xml" Id="R714ca56b53d14553" /><Relationship Type="http://schemas.openxmlformats.org/officeDocument/2006/relationships/slide" Target="/ppt/slides/slide2.xml" Id="Rbfa7f0b6720a4ba8" /><Relationship Type="http://schemas.openxmlformats.org/officeDocument/2006/relationships/slide" Target="/ppt/slides/slide3.xml" Id="R702c0503697e4610" /><Relationship Type="http://schemas.openxmlformats.org/officeDocument/2006/relationships/slide" Target="/ppt/slides/slide4.xml" Id="Re67d53410d71454a" /><Relationship Type="http://schemas.openxmlformats.org/officeDocument/2006/relationships/slide" Target="/ppt/slides/slide5.xml" Id="Rdfd7fb819e0244f7" /><Relationship Type="http://schemas.openxmlformats.org/officeDocument/2006/relationships/slide" Target="/ppt/slides/slide6.xml" Id="R6a286215fd3a4860" /><Relationship Type="http://schemas.openxmlformats.org/officeDocument/2006/relationships/slide" Target="/ppt/slides/slide7.xml" Id="R6efd203b9841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b506a56a7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0c57f1514e91" /><Relationship Type="http://schemas.openxmlformats.org/officeDocument/2006/relationships/theme" Target="/ppt/slideMasters/theme/theme1.xml" Id="Rbd3559451e8a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30c57f151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d1f9970b4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69d66dc9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936a7f62e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e4cf0b52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07391bb5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9a3022cc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d497fb05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