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a3d85ea2e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9b0de1c1b4233"/>
  </p:sldMasterIdLst>
  <p:sldIdLst>
    <p:sldId xmlns:r="http://schemas.openxmlformats.org/officeDocument/2006/relationships" id="256" r:id="Rb8df746099e94eea"/>
    <p:sldId xmlns:r="http://schemas.openxmlformats.org/officeDocument/2006/relationships" id="257" r:id="R2521de442c704106"/>
    <p:sldId xmlns:r="http://schemas.openxmlformats.org/officeDocument/2006/relationships" id="258" r:id="R5e388ad2eb6447c6"/>
    <p:sldId xmlns:r="http://schemas.openxmlformats.org/officeDocument/2006/relationships" id="259" r:id="R15efa76395794d1c"/>
    <p:sldId xmlns:r="http://schemas.openxmlformats.org/officeDocument/2006/relationships" id="260" r:id="R3543fa7343744499"/>
    <p:sldId xmlns:r="http://schemas.openxmlformats.org/officeDocument/2006/relationships" id="261" r:id="R4836702be1bc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9b0de1c1b4233" /><Relationship Type="http://schemas.openxmlformats.org/officeDocument/2006/relationships/slide" Target="/ppt/slides/slide1.xml" Id="Rb8df746099e94eea" /><Relationship Type="http://schemas.openxmlformats.org/officeDocument/2006/relationships/slide" Target="/ppt/slides/slide2.xml" Id="R2521de442c704106" /><Relationship Type="http://schemas.openxmlformats.org/officeDocument/2006/relationships/slide" Target="/ppt/slides/slide3.xml" Id="R5e388ad2eb6447c6" /><Relationship Type="http://schemas.openxmlformats.org/officeDocument/2006/relationships/slide" Target="/ppt/slides/slide4.xml" Id="R15efa76395794d1c" /><Relationship Type="http://schemas.openxmlformats.org/officeDocument/2006/relationships/slide" Target="/ppt/slides/slide5.xml" Id="R3543fa7343744499" /><Relationship Type="http://schemas.openxmlformats.org/officeDocument/2006/relationships/slide" Target="/ppt/slides/slide6.xml" Id="R4836702be1bc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1c154b403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0e0305dc4ae5" /><Relationship Type="http://schemas.openxmlformats.org/officeDocument/2006/relationships/theme" Target="/ppt/slideMasters/theme/theme1.xml" Id="Reec7770b5ccc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30e0305dc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c0f0d5be9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b2e91591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ed0e5161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ae2aed666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76d72209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96c7b0e0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