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704091c3346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8bae275f994043"/>
  </p:sldMasterIdLst>
  <p:sldIdLst>
    <p:sldId xmlns:r="http://schemas.openxmlformats.org/officeDocument/2006/relationships" id="256" r:id="Rf99c9e1fea8349a1"/>
    <p:sldId xmlns:r="http://schemas.openxmlformats.org/officeDocument/2006/relationships" id="257" r:id="R83ba930c35c44919"/>
    <p:sldId xmlns:r="http://schemas.openxmlformats.org/officeDocument/2006/relationships" id="258" r:id="R8b15503a3ecc4b03"/>
    <p:sldId xmlns:r="http://schemas.openxmlformats.org/officeDocument/2006/relationships" id="259" r:id="R7879170e5f314ec8"/>
    <p:sldId xmlns:r="http://schemas.openxmlformats.org/officeDocument/2006/relationships" id="260" r:id="R3ff0e91e056b4e9a"/>
    <p:sldId xmlns:r="http://schemas.openxmlformats.org/officeDocument/2006/relationships" id="261" r:id="R095e6f76e0c645e6"/>
    <p:sldId xmlns:r="http://schemas.openxmlformats.org/officeDocument/2006/relationships" id="262" r:id="R646b1b87649a43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bae275f994043" /><Relationship Type="http://schemas.openxmlformats.org/officeDocument/2006/relationships/slide" Target="/ppt/slides/slide1.xml" Id="Rf99c9e1fea8349a1" /><Relationship Type="http://schemas.openxmlformats.org/officeDocument/2006/relationships/slide" Target="/ppt/slides/slide2.xml" Id="R83ba930c35c44919" /><Relationship Type="http://schemas.openxmlformats.org/officeDocument/2006/relationships/slide" Target="/ppt/slides/slide3.xml" Id="R8b15503a3ecc4b03" /><Relationship Type="http://schemas.openxmlformats.org/officeDocument/2006/relationships/slide" Target="/ppt/slides/slide4.xml" Id="R7879170e5f314ec8" /><Relationship Type="http://schemas.openxmlformats.org/officeDocument/2006/relationships/slide" Target="/ppt/slides/slide5.xml" Id="R3ff0e91e056b4e9a" /><Relationship Type="http://schemas.openxmlformats.org/officeDocument/2006/relationships/slide" Target="/ppt/slides/slide6.xml" Id="R095e6f76e0c645e6" /><Relationship Type="http://schemas.openxmlformats.org/officeDocument/2006/relationships/slide" Target="/ppt/slides/slide7.xml" Id="R646b1b87649a43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ad0aa206443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d684d54244967" /><Relationship Type="http://schemas.openxmlformats.org/officeDocument/2006/relationships/theme" Target="/ppt/slideMasters/theme/theme1.xml" Id="R70de3200083f45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d684d542449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53e26b8fd45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b7ef2b4de41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4da503b044a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374f88655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b8879abbd43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22e97015b4a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3d48de4af49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LØVOLD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FINANS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34 654 826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37 197 454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Reksundveien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999 202 853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