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e4f6e05cdd4e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bfb446854e43a3"/>
  </p:sldMasterIdLst>
  <p:sldIdLst>
    <p:sldId xmlns:r="http://schemas.openxmlformats.org/officeDocument/2006/relationships" id="256" r:id="R47bcc43f92f74d04"/>
    <p:sldId xmlns:r="http://schemas.openxmlformats.org/officeDocument/2006/relationships" id="257" r:id="Rad82932006e749bf"/>
    <p:sldId xmlns:r="http://schemas.openxmlformats.org/officeDocument/2006/relationships" id="258" r:id="Rca986f34677648db"/>
    <p:sldId xmlns:r="http://schemas.openxmlformats.org/officeDocument/2006/relationships" id="259" r:id="R4774be4148c040c5"/>
    <p:sldId xmlns:r="http://schemas.openxmlformats.org/officeDocument/2006/relationships" id="260" r:id="R1a804f0adf594cd0"/>
    <p:sldId xmlns:r="http://schemas.openxmlformats.org/officeDocument/2006/relationships" id="261" r:id="R47fbdbd5d00d440f"/>
    <p:sldId xmlns:r="http://schemas.openxmlformats.org/officeDocument/2006/relationships" id="262" r:id="R796fa7a54e2a46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fb446854e43a3" /><Relationship Type="http://schemas.openxmlformats.org/officeDocument/2006/relationships/slide" Target="/ppt/slides/slide1.xml" Id="R47bcc43f92f74d04" /><Relationship Type="http://schemas.openxmlformats.org/officeDocument/2006/relationships/slide" Target="/ppt/slides/slide2.xml" Id="Rad82932006e749bf" /><Relationship Type="http://schemas.openxmlformats.org/officeDocument/2006/relationships/slide" Target="/ppt/slides/slide3.xml" Id="Rca986f34677648db" /><Relationship Type="http://schemas.openxmlformats.org/officeDocument/2006/relationships/slide" Target="/ppt/slides/slide4.xml" Id="R4774be4148c040c5" /><Relationship Type="http://schemas.openxmlformats.org/officeDocument/2006/relationships/slide" Target="/ppt/slides/slide5.xml" Id="R1a804f0adf594cd0" /><Relationship Type="http://schemas.openxmlformats.org/officeDocument/2006/relationships/slide" Target="/ppt/slides/slide6.xml" Id="R47fbdbd5d00d440f" /><Relationship Type="http://schemas.openxmlformats.org/officeDocument/2006/relationships/slide" Target="/ppt/slides/slide7.xml" Id="R796fa7a54e2a46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3253253e9f4f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87194502a46f1" /><Relationship Type="http://schemas.openxmlformats.org/officeDocument/2006/relationships/theme" Target="/ppt/slideMasters/theme/theme1.xml" Id="Reffb3983273149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87194502a46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2131a4f7049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b46185e3e44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0f4051c774a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6b6ac7e80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5bd72bcea44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b2af3e8cf4d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dacb322fe4a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MARNOS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MARNOS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MARNOS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MARNOS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MARNOS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MARNOS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385 264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760 299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MARNOS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NOSSEN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MARNOS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Vålerenggata 54A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01 00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marthe@paradisoeiendom.no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999 203 523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MARNOS HOLDING AS</a:t>
            </a:r>
          </a:p>
        </p:txBody>
      </p:sp>
    </p:spTree>
  </p:cSld>
  <p:clrMapOvr>
    <a:masterClrMapping xmlns:a="http://schemas.openxmlformats.org/drawingml/2006/main"/>
  </p:clrMapOvr>
</p:sld>
</file>