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2ea76add3440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c81a9e4f414966"/>
  </p:sldMasterIdLst>
  <p:sldIdLst>
    <p:sldId xmlns:r="http://schemas.openxmlformats.org/officeDocument/2006/relationships" id="256" r:id="R2c14f74238ad4d81"/>
    <p:sldId xmlns:r="http://schemas.openxmlformats.org/officeDocument/2006/relationships" id="257" r:id="Rfc0b88f257b84b06"/>
    <p:sldId xmlns:r="http://schemas.openxmlformats.org/officeDocument/2006/relationships" id="258" r:id="R858c988af2c74c31"/>
    <p:sldId xmlns:r="http://schemas.openxmlformats.org/officeDocument/2006/relationships" id="259" r:id="R07d3ead15b1d419b"/>
    <p:sldId xmlns:r="http://schemas.openxmlformats.org/officeDocument/2006/relationships" id="260" r:id="Rc498e25b5eda4aa9"/>
    <p:sldId xmlns:r="http://schemas.openxmlformats.org/officeDocument/2006/relationships" id="261" r:id="R58af2bd41b234df2"/>
    <p:sldId xmlns:r="http://schemas.openxmlformats.org/officeDocument/2006/relationships" id="262" r:id="Rb77abea0fd7142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c81a9e4f414966" /><Relationship Type="http://schemas.openxmlformats.org/officeDocument/2006/relationships/slide" Target="/ppt/slides/slide1.xml" Id="R2c14f74238ad4d81" /><Relationship Type="http://schemas.openxmlformats.org/officeDocument/2006/relationships/slide" Target="/ppt/slides/slide2.xml" Id="Rfc0b88f257b84b06" /><Relationship Type="http://schemas.openxmlformats.org/officeDocument/2006/relationships/slide" Target="/ppt/slides/slide3.xml" Id="R858c988af2c74c31" /><Relationship Type="http://schemas.openxmlformats.org/officeDocument/2006/relationships/slide" Target="/ppt/slides/slide4.xml" Id="R07d3ead15b1d419b" /><Relationship Type="http://schemas.openxmlformats.org/officeDocument/2006/relationships/slide" Target="/ppt/slides/slide5.xml" Id="Rc498e25b5eda4aa9" /><Relationship Type="http://schemas.openxmlformats.org/officeDocument/2006/relationships/slide" Target="/ppt/slides/slide6.xml" Id="R58af2bd41b234df2" /><Relationship Type="http://schemas.openxmlformats.org/officeDocument/2006/relationships/slide" Target="/ppt/slides/slide7.xml" Id="Rb77abea0fd7142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d8a90082eb43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e90b220d6948b1" /><Relationship Type="http://schemas.openxmlformats.org/officeDocument/2006/relationships/theme" Target="/ppt/slideMasters/theme/theme1.xml" Id="R0eead33b8d9141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e90b220d6948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12b070f3e341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07021682f4f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463a764c3f45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afdb83ccf245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9b73babcd64e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e891fb678046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a3a7d621984f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VARJUL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VARJUL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VARJUL INVEST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VARJUL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VARJUL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VARJUL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366 195 556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466 221 517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469 926 255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VARJUL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JULIE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PETTER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VARJUL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Nesøyveien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77 31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999 214 835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VARJUL INVEST AS</a:t>
            </a:r>
          </a:p>
        </p:txBody>
      </p:sp>
    </p:spTree>
  </p:cSld>
  <p:clrMapOvr>
    <a:masterClrMapping xmlns:a="http://schemas.openxmlformats.org/drawingml/2006/main"/>
  </p:clrMapOvr>
</p:sld>
</file>