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b247e16fd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569a36d154d47"/>
  </p:sldMasterIdLst>
  <p:sldIdLst>
    <p:sldId xmlns:r="http://schemas.openxmlformats.org/officeDocument/2006/relationships" id="256" r:id="R9cf3b868398940ce"/>
    <p:sldId xmlns:r="http://schemas.openxmlformats.org/officeDocument/2006/relationships" id="257" r:id="R0e6eaa28ce6848ae"/>
    <p:sldId xmlns:r="http://schemas.openxmlformats.org/officeDocument/2006/relationships" id="258" r:id="Ra00828923006457f"/>
    <p:sldId xmlns:r="http://schemas.openxmlformats.org/officeDocument/2006/relationships" id="259" r:id="Rd5ca6ec58d3147e1"/>
    <p:sldId xmlns:r="http://schemas.openxmlformats.org/officeDocument/2006/relationships" id="260" r:id="Rb140247b89654462"/>
    <p:sldId xmlns:r="http://schemas.openxmlformats.org/officeDocument/2006/relationships" id="261" r:id="R6b4d6b362a484175"/>
    <p:sldId xmlns:r="http://schemas.openxmlformats.org/officeDocument/2006/relationships" id="262" r:id="R230daf185dc7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569a36d154d47" /><Relationship Type="http://schemas.openxmlformats.org/officeDocument/2006/relationships/slide" Target="/ppt/slides/slide1.xml" Id="R9cf3b868398940ce" /><Relationship Type="http://schemas.openxmlformats.org/officeDocument/2006/relationships/slide" Target="/ppt/slides/slide2.xml" Id="R0e6eaa28ce6848ae" /><Relationship Type="http://schemas.openxmlformats.org/officeDocument/2006/relationships/slide" Target="/ppt/slides/slide3.xml" Id="Ra00828923006457f" /><Relationship Type="http://schemas.openxmlformats.org/officeDocument/2006/relationships/slide" Target="/ppt/slides/slide4.xml" Id="Rd5ca6ec58d3147e1" /><Relationship Type="http://schemas.openxmlformats.org/officeDocument/2006/relationships/slide" Target="/ppt/slides/slide5.xml" Id="Rb140247b89654462" /><Relationship Type="http://schemas.openxmlformats.org/officeDocument/2006/relationships/slide" Target="/ppt/slides/slide6.xml" Id="R6b4d6b362a484175" /><Relationship Type="http://schemas.openxmlformats.org/officeDocument/2006/relationships/slide" Target="/ppt/slides/slide7.xml" Id="R230daf185dc7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9f83be24b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a69cc2e64acd" /><Relationship Type="http://schemas.openxmlformats.org/officeDocument/2006/relationships/theme" Target="/ppt/slideMasters/theme/theme1.xml" Id="Rbc06ce2d7956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aa69cc2e6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b191cd942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e41e10f6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d4964b00c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27a2d2cb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4e7feb6d5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be1cb1b2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87a99768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